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3" r:id="rId2"/>
    <p:sldId id="275" r:id="rId3"/>
    <p:sldId id="277" r:id="rId4"/>
    <p:sldId id="276" r:id="rId5"/>
    <p:sldId id="266" r:id="rId6"/>
    <p:sldId id="257" r:id="rId7"/>
    <p:sldId id="258" r:id="rId8"/>
    <p:sldId id="259" r:id="rId9"/>
    <p:sldId id="260" r:id="rId10"/>
    <p:sldId id="261" r:id="rId11"/>
    <p:sldId id="262" r:id="rId12"/>
    <p:sldId id="267" r:id="rId1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200C7"/>
    <a:srgbClr val="F30FCF"/>
    <a:srgbClr val="154A79"/>
    <a:srgbClr val="F0F0F0"/>
    <a:srgbClr val="EAC35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7015" autoAdjust="0"/>
    <p:restoredTop sz="94660"/>
  </p:normalViewPr>
  <p:slideViewPr>
    <p:cSldViewPr snapToGrid="0">
      <p:cViewPr>
        <p:scale>
          <a:sx n="400" d="100"/>
          <a:sy n="400" d="100"/>
        </p:scale>
        <p:origin x="144" y="-21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8742B83-69CB-58DF-0F83-DDFFB3A3808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26DAF96-6507-5065-9132-E1D36ABB9B3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AU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6D8DF4E-94E1-1AB3-598E-69933EB623A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698D18-0262-4F71-815E-56DDBE738C09}" type="datetimeFigureOut">
              <a:rPr lang="en-AU" smtClean="0"/>
              <a:t>27/3/24</a:t>
            </a:fld>
            <a:endParaRPr lang="en-AU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4FFFBAB-5839-378F-FCFE-71B28902F08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0780455-14F1-AA9A-3735-97CF7D683A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C2C9DD-9A7D-4FF0-8AAB-611F7E570720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71726511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EB590ED-238B-2ECF-5294-B7467F7AEE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FA76928-3248-4398-0426-106BF26A612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EB68A3A-FEF4-7C4E-C907-575F51C207F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698D18-0262-4F71-815E-56DDBE738C09}" type="datetimeFigureOut">
              <a:rPr lang="en-AU" smtClean="0"/>
              <a:t>27/3/24</a:t>
            </a:fld>
            <a:endParaRPr lang="en-AU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5C7F758-BB38-E8B4-B9DC-EFC9ECDAE3C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C9D04B9-60F1-4EF9-CF0C-1E4B3767749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C2C9DD-9A7D-4FF0-8AAB-611F7E570720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44254465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F1CBDC7-4749-AD77-F3C5-2145A8332A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728AA1B-1BB3-BE25-83DD-5B213F6B746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F83D3B8-B1AC-E01A-FDB4-D035C3A9A2A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698D18-0262-4F71-815E-56DDBE738C09}" type="datetimeFigureOut">
              <a:rPr lang="en-AU" smtClean="0"/>
              <a:t>27/3/24</a:t>
            </a:fld>
            <a:endParaRPr lang="en-AU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3DA4262-6F7B-E3F7-ACD2-C8F1D31C663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8A42AE2-F51F-E011-7A9C-6C952FC9CE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C2C9DD-9A7D-4FF0-8AAB-611F7E570720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97025941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8BDB5A5-DDC2-FBD0-4FE6-0462D101A34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5AA263F-6F2E-90FC-D0E7-EEC2919D9A2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C178794-E42B-303B-96B3-34639F93375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81F6AEA-E5C0-CDB6-FC0D-9740A7CE042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698D18-0262-4F71-815E-56DDBE738C09}" type="datetimeFigureOut">
              <a:rPr lang="en-AU" smtClean="0"/>
              <a:t>27/3/24</a:t>
            </a:fld>
            <a:endParaRPr lang="en-AU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63DCAD6-7B39-3636-9C68-8666934127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1320A7B-C202-F2C7-1848-7A7193E4DA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C2C9DD-9A7D-4FF0-8AAB-611F7E570720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400025831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7AC51D5-87E1-F909-C2F4-A956A0F9F5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9928C60-A4A0-594A-B23A-83CC656E904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D90B49A-3666-8904-99E7-A23D2ED0A0B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1ABF8C5-8394-D217-F9E3-5FD3D3F52D6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D90A4817-860F-C227-420F-82FA2319D36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7A7791A1-DAA0-5481-35BF-896B7AB7A7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698D18-0262-4F71-815E-56DDBE738C09}" type="datetimeFigureOut">
              <a:rPr lang="en-AU" smtClean="0"/>
              <a:t>27/3/24</a:t>
            </a:fld>
            <a:endParaRPr lang="en-AU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3594815C-F136-42C3-E55D-229B1820BC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253F3A1E-1311-BD29-5EE7-C8232B5017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C2C9DD-9A7D-4FF0-8AAB-611F7E570720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5451263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ED3159E-B770-ED9E-F1F3-5344CB05901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7B6D3D12-1CD2-24CD-03AF-AE4409CB6DF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698D18-0262-4F71-815E-56DDBE738C09}" type="datetimeFigureOut">
              <a:rPr lang="en-AU" smtClean="0"/>
              <a:t>27/3/24</a:t>
            </a:fld>
            <a:endParaRPr lang="en-AU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2A73D39-8CF9-7278-607D-04C909266E0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3D4CDCF-70B0-975C-1F9E-0F18337172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C2C9DD-9A7D-4FF0-8AAB-611F7E570720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37234134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6FA654CD-3997-C110-6EA7-43D6C89E884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698D18-0262-4F71-815E-56DDBE738C09}" type="datetimeFigureOut">
              <a:rPr lang="en-AU" smtClean="0"/>
              <a:t>27/3/24</a:t>
            </a:fld>
            <a:endParaRPr lang="en-AU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86274813-1ADD-5FEA-F112-7B284FE18B5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BD33636-1016-32C7-81BE-5DC7ED97D2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C2C9DD-9A7D-4FF0-8AAB-611F7E570720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408044300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A4FA44D-A1F3-315F-B7CA-998720A02B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0B82284-CB7D-C5DA-B3D7-B52B404AB5F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75F9DF7-56A2-374A-C3B4-FA2F7EEF4EF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2947001-A1D8-CF5A-7F51-598862DE9A8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698D18-0262-4F71-815E-56DDBE738C09}" type="datetimeFigureOut">
              <a:rPr lang="en-AU" smtClean="0"/>
              <a:t>27/3/24</a:t>
            </a:fld>
            <a:endParaRPr lang="en-AU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B3A9B3A-C2AF-461C-B619-6B1CF9220F1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60B6708-0D18-4485-A481-5BD39CBA63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C2C9DD-9A7D-4FF0-8AAB-611F7E570720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541157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8AD565E-63BF-9DC6-6E1B-6CE09AD0E4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8886B4CD-1EAB-7E7B-7684-9278829EE88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AU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E59F17E-4B4B-1639-0F93-B88C40497F6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78E2894-EA7D-EFF2-66D5-7CB39EA0B60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698D18-0262-4F71-815E-56DDBE738C09}" type="datetimeFigureOut">
              <a:rPr lang="en-AU" smtClean="0"/>
              <a:t>27/3/24</a:t>
            </a:fld>
            <a:endParaRPr lang="en-AU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BD5BE36-B16A-EC70-3A51-4CF8A6BD871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4AD0BFA-1157-7385-9DC8-86BA873591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C2C9DD-9A7D-4FF0-8AAB-611F7E570720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15084480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A72FD29-9619-94CB-48F3-F712CBA2F34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253A96B-0910-9826-CEE5-B763FD35CBA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12CAF40-8D5E-9FC7-4DF8-DE2C972FED8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698D18-0262-4F71-815E-56DDBE738C09}" type="datetimeFigureOut">
              <a:rPr lang="en-AU" smtClean="0"/>
              <a:t>27/3/24</a:t>
            </a:fld>
            <a:endParaRPr lang="en-AU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921683B-DEE7-641A-A662-FE0335ACA5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4B78E5B-14B8-8D07-4ABD-A7D441617C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C2C9DD-9A7D-4FF0-8AAB-611F7E570720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32104254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CF592B21-CDEF-95E4-73FB-A24220ADE61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017045B-B1F1-C539-C4B4-35B2D49DAFE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EC043E4-2252-22C4-69EF-2BE99FF30A6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698D18-0262-4F71-815E-56DDBE738C09}" type="datetimeFigureOut">
              <a:rPr lang="en-AU" smtClean="0"/>
              <a:t>27/3/24</a:t>
            </a:fld>
            <a:endParaRPr lang="en-AU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BA235F6-DDC4-E229-1A50-EB7EF95150D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F220064-755D-DB89-3766-C37950561C9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C2C9DD-9A7D-4FF0-8AAB-611F7E570720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43185933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B8BEFAE9-DE09-FFAD-5CD3-2BCBE924D29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3CD773F-468E-CEC0-A2C3-8E928D10C51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CDCC585-2914-9EDF-979B-6006E02BA76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7698D18-0262-4F71-815E-56DDBE738C09}" type="datetimeFigureOut">
              <a:rPr lang="en-AU" smtClean="0"/>
              <a:t>27/3/24</a:t>
            </a:fld>
            <a:endParaRPr lang="en-AU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2E90712-B200-EC18-ADD3-36FE0404BC7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AU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C9FF3B3-B33C-27CE-4CA2-67689A4D1C3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EC2C9DD-9A7D-4FF0-8AAB-611F7E570720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0584106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slide" Target="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" Target="slide3.xm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" Target="slide4.xm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slide" Target="slide10.xml"/><Relationship Id="rId3" Type="http://schemas.openxmlformats.org/officeDocument/2006/relationships/slide" Target="slide5.xml"/><Relationship Id="rId7" Type="http://schemas.openxmlformats.org/officeDocument/2006/relationships/slide" Target="slide11.xm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openxmlformats.org/officeDocument/2006/relationships/slide" Target="slide8.xml"/><Relationship Id="rId5" Type="http://schemas.openxmlformats.org/officeDocument/2006/relationships/slide" Target="slide6.xml"/><Relationship Id="rId4" Type="http://schemas.openxmlformats.org/officeDocument/2006/relationships/slide" Target="slide9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slide" Target="slide10.xml"/><Relationship Id="rId3" Type="http://schemas.openxmlformats.org/officeDocument/2006/relationships/slide" Target="slide6.xml"/><Relationship Id="rId7" Type="http://schemas.openxmlformats.org/officeDocument/2006/relationships/slide" Target="slide11.xml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6" Type="http://schemas.openxmlformats.org/officeDocument/2006/relationships/slide" Target="slide7.xml"/><Relationship Id="rId5" Type="http://schemas.openxmlformats.org/officeDocument/2006/relationships/slide" Target="slide8.xml"/><Relationship Id="rId4" Type="http://schemas.openxmlformats.org/officeDocument/2006/relationships/slide" Target="slide9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slide" Target="slide10.xml"/><Relationship Id="rId3" Type="http://schemas.openxmlformats.org/officeDocument/2006/relationships/slide" Target="slide7.xml"/><Relationship Id="rId7" Type="http://schemas.openxmlformats.org/officeDocument/2006/relationships/slide" Target="slide11.xml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6" Type="http://schemas.openxmlformats.org/officeDocument/2006/relationships/slide" Target="slide8.xml"/><Relationship Id="rId5" Type="http://schemas.openxmlformats.org/officeDocument/2006/relationships/slide" Target="slide6.xml"/><Relationship Id="rId4" Type="http://schemas.openxmlformats.org/officeDocument/2006/relationships/slide" Target="slide9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" Target="slide8.xml"/><Relationship Id="rId7" Type="http://schemas.openxmlformats.org/officeDocument/2006/relationships/slide" Target="slide10.xml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Relationship Id="rId6" Type="http://schemas.openxmlformats.org/officeDocument/2006/relationships/slide" Target="slide11.xml"/><Relationship Id="rId5" Type="http://schemas.openxmlformats.org/officeDocument/2006/relationships/slide" Target="slide6.xml"/><Relationship Id="rId4" Type="http://schemas.openxmlformats.org/officeDocument/2006/relationships/slide" Target="slide9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slide" Target="slide10.xml"/><Relationship Id="rId3" Type="http://schemas.openxmlformats.org/officeDocument/2006/relationships/slide" Target="slide9.xml"/><Relationship Id="rId7" Type="http://schemas.openxmlformats.org/officeDocument/2006/relationships/slide" Target="slide11.xml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Relationship Id="rId6" Type="http://schemas.openxmlformats.org/officeDocument/2006/relationships/slide" Target="slide8.xml"/><Relationship Id="rId5" Type="http://schemas.openxmlformats.org/officeDocument/2006/relationships/slide" Target="slide6.xml"/><Relationship Id="rId4" Type="http://schemas.openxmlformats.org/officeDocument/2006/relationships/image" Target="../media/image6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slide" Target="slide8.xml"/><Relationship Id="rId3" Type="http://schemas.openxmlformats.org/officeDocument/2006/relationships/image" Target="../media/image7.png"/><Relationship Id="rId7" Type="http://schemas.openxmlformats.org/officeDocument/2006/relationships/slide" Target="slide6.xml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Relationship Id="rId6" Type="http://schemas.openxmlformats.org/officeDocument/2006/relationships/slide" Target="slide9.xml"/><Relationship Id="rId5" Type="http://schemas.openxmlformats.org/officeDocument/2006/relationships/slide" Target="slide10.xml"/><Relationship Id="rId4" Type="http://schemas.openxmlformats.org/officeDocument/2006/relationships/image" Target="../media/image8.png"/><Relationship Id="rId9" Type="http://schemas.openxmlformats.org/officeDocument/2006/relationships/slide" Target="slide11.xm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slide" Target="slide8.xml"/><Relationship Id="rId3" Type="http://schemas.openxmlformats.org/officeDocument/2006/relationships/slide" Target="slide11.xml"/><Relationship Id="rId7" Type="http://schemas.openxmlformats.org/officeDocument/2006/relationships/slide" Target="slide6.xml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Relationship Id="rId6" Type="http://schemas.openxmlformats.org/officeDocument/2006/relationships/slide" Target="slide9.xml"/><Relationship Id="rId5" Type="http://schemas.openxmlformats.org/officeDocument/2006/relationships/image" Target="../media/image10.png"/><Relationship Id="rId4" Type="http://schemas.openxmlformats.org/officeDocument/2006/relationships/image" Target="../media/image9.png"/><Relationship Id="rId9" Type="http://schemas.openxmlformats.org/officeDocument/2006/relationships/slide" Target="slide10.xm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slide" Target="slide8.xml"/><Relationship Id="rId3" Type="http://schemas.openxmlformats.org/officeDocument/2006/relationships/slide" Target="slide12.xml"/><Relationship Id="rId7" Type="http://schemas.openxmlformats.org/officeDocument/2006/relationships/slide" Target="slide6.xml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Relationship Id="rId6" Type="http://schemas.openxmlformats.org/officeDocument/2006/relationships/slide" Target="slide9.xml"/><Relationship Id="rId5" Type="http://schemas.openxmlformats.org/officeDocument/2006/relationships/image" Target="../media/image12.png"/><Relationship Id="rId10" Type="http://schemas.openxmlformats.org/officeDocument/2006/relationships/slide" Target="slide10.xml"/><Relationship Id="rId4" Type="http://schemas.openxmlformats.org/officeDocument/2006/relationships/image" Target="../media/image11.png"/><Relationship Id="rId9" Type="http://schemas.openxmlformats.org/officeDocument/2006/relationships/slide" Target="slide1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A27F7FC0-6DC1-46CC-2754-16927B7E50CE}"/>
              </a:ext>
            </a:extLst>
          </p:cNvPr>
          <p:cNvSpPr txBox="1"/>
          <p:nvPr/>
        </p:nvSpPr>
        <p:spPr>
          <a:xfrm>
            <a:off x="2995611" y="1018330"/>
            <a:ext cx="6200775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24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Welcome to the Simulated EMR!</a:t>
            </a:r>
          </a:p>
          <a:p>
            <a:endParaRPr lang="en-AU" sz="24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r>
              <a:rPr lang="en-AU" sz="24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How to use this software:</a:t>
            </a:r>
          </a:p>
          <a:p>
            <a:pPr marL="285750" indent="-285750">
              <a:buFont typeface="Wingdings" pitchFamily="2" charset="2"/>
              <a:buChar char="q"/>
            </a:pPr>
            <a:r>
              <a:rPr lang="en-AU" sz="24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Click using the mouse. If nothing opens, there is no information there</a:t>
            </a:r>
          </a:p>
          <a:p>
            <a:pPr marL="285750" indent="-285750">
              <a:buFont typeface="Wingdings" pitchFamily="2" charset="2"/>
              <a:buChar char="q"/>
            </a:pPr>
            <a:r>
              <a:rPr lang="en-AU" sz="24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Do NOT use the keyboard</a:t>
            </a:r>
          </a:p>
          <a:p>
            <a:pPr marL="285750" indent="-285750">
              <a:buFont typeface="Wingdings" pitchFamily="2" charset="2"/>
              <a:buChar char="q"/>
            </a:pPr>
            <a:r>
              <a:rPr lang="en-AU" sz="24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Note only very basic documentation exists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79899904-18B6-7DF8-A4F8-E9D38F66F358}"/>
              </a:ext>
            </a:extLst>
          </p:cNvPr>
          <p:cNvSpPr/>
          <p:nvPr/>
        </p:nvSpPr>
        <p:spPr>
          <a:xfrm>
            <a:off x="157161" y="1984364"/>
            <a:ext cx="2995611" cy="68843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rgbClr val="017BBE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Please check each box </a:t>
            </a:r>
            <a:r>
              <a:rPr lang="en-US" dirty="0">
                <a:solidFill>
                  <a:srgbClr val="017BBE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Wingdings" pitchFamily="2" charset="2"/>
              </a:rPr>
              <a:t></a:t>
            </a:r>
            <a:endParaRPr lang="en-US" dirty="0">
              <a:solidFill>
                <a:srgbClr val="017BBE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5" name="Rectangle 4">
            <a:hlinkClick r:id="rId2" action="ppaction://hlinksldjump"/>
            <a:extLst>
              <a:ext uri="{FF2B5EF4-FFF2-40B4-BE49-F238E27FC236}">
                <a16:creationId xmlns:a16="http://schemas.microsoft.com/office/drawing/2014/main" id="{4C4E7928-EE16-669D-664D-261F0E18FB23}"/>
              </a:ext>
            </a:extLst>
          </p:cNvPr>
          <p:cNvSpPr/>
          <p:nvPr/>
        </p:nvSpPr>
        <p:spPr>
          <a:xfrm>
            <a:off x="0" y="0"/>
            <a:ext cx="12192000" cy="687609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BE14B968-B0E7-03AA-0859-FD08162DEE05}"/>
              </a:ext>
            </a:extLst>
          </p:cNvPr>
          <p:cNvSpPr/>
          <p:nvPr/>
        </p:nvSpPr>
        <p:spPr>
          <a:xfrm>
            <a:off x="2995611" y="2097347"/>
            <a:ext cx="6019802" cy="78872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142064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</p:childTnLst>
        </p:cTn>
      </p:par>
    </p:tnLst>
    <p:bldLst>
      <p:bldP spid="15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A27F7FC0-6DC1-46CC-2754-16927B7E50CE}"/>
              </a:ext>
            </a:extLst>
          </p:cNvPr>
          <p:cNvSpPr txBox="1"/>
          <p:nvPr/>
        </p:nvSpPr>
        <p:spPr>
          <a:xfrm>
            <a:off x="2995611" y="1018330"/>
            <a:ext cx="6200775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24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Welcome to the Simulated EMR!</a:t>
            </a:r>
          </a:p>
          <a:p>
            <a:endParaRPr lang="en-AU" sz="24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r>
              <a:rPr lang="en-AU" sz="24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How to use this software:</a:t>
            </a:r>
          </a:p>
          <a:p>
            <a:pPr marL="285750" indent="-285750">
              <a:buFont typeface="Wingdings" pitchFamily="2" charset="2"/>
              <a:buChar char="q"/>
            </a:pPr>
            <a:r>
              <a:rPr lang="en-AU" sz="24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Click using the mouse. If nothing opens, there is no information there</a:t>
            </a:r>
          </a:p>
          <a:p>
            <a:pPr marL="285750" indent="-285750">
              <a:buFont typeface="Wingdings" pitchFamily="2" charset="2"/>
              <a:buChar char="q"/>
            </a:pPr>
            <a:r>
              <a:rPr lang="en-AU" sz="24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Do NOT use the keyboard</a:t>
            </a:r>
          </a:p>
          <a:p>
            <a:pPr marL="285750" indent="-285750">
              <a:buFont typeface="Wingdings" pitchFamily="2" charset="2"/>
              <a:buChar char="q"/>
            </a:pPr>
            <a:r>
              <a:rPr lang="en-AU" sz="24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Note only very basic documentation exists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222E36FB-D6B6-2A48-E9A3-840B9D1C55E9}"/>
              </a:ext>
            </a:extLst>
          </p:cNvPr>
          <p:cNvSpPr/>
          <p:nvPr/>
        </p:nvSpPr>
        <p:spPr>
          <a:xfrm>
            <a:off x="107119" y="2722249"/>
            <a:ext cx="2995611" cy="68843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rgbClr val="017BBE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Please check each box </a:t>
            </a:r>
            <a:r>
              <a:rPr lang="en-US" dirty="0">
                <a:solidFill>
                  <a:srgbClr val="017BBE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Wingdings" pitchFamily="2" charset="2"/>
              </a:rPr>
              <a:t></a:t>
            </a:r>
            <a:endParaRPr lang="en-US" dirty="0">
              <a:solidFill>
                <a:srgbClr val="017BBE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pic>
        <p:nvPicPr>
          <p:cNvPr id="1028" name="Picture 4" descr="Blue Check Mark PNG Transparent Background, Free Download #45020 -  FreeIconsPNG">
            <a:extLst>
              <a:ext uri="{FF2B5EF4-FFF2-40B4-BE49-F238E27FC236}">
                <a16:creationId xmlns:a16="http://schemas.microsoft.com/office/drawing/2014/main" id="{5F279436-C3EE-732D-CDF0-B8256A2293C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02730" y="2097348"/>
            <a:ext cx="365125" cy="3651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ctangle 4">
            <a:hlinkClick r:id="rId3" action="ppaction://hlinksldjump"/>
            <a:extLst>
              <a:ext uri="{FF2B5EF4-FFF2-40B4-BE49-F238E27FC236}">
                <a16:creationId xmlns:a16="http://schemas.microsoft.com/office/drawing/2014/main" id="{4C4E7928-EE16-669D-664D-261F0E18FB23}"/>
              </a:ext>
            </a:extLst>
          </p:cNvPr>
          <p:cNvSpPr/>
          <p:nvPr/>
        </p:nvSpPr>
        <p:spPr>
          <a:xfrm>
            <a:off x="0" y="1"/>
            <a:ext cx="12192000" cy="685799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Rectangle 12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BEA95EBE-B19C-4019-A136-3B956CDE804D}"/>
              </a:ext>
            </a:extLst>
          </p:cNvPr>
          <p:cNvSpPr/>
          <p:nvPr/>
        </p:nvSpPr>
        <p:spPr>
          <a:xfrm>
            <a:off x="3019421" y="2855329"/>
            <a:ext cx="3924304" cy="36512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299283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A27F7FC0-6DC1-46CC-2754-16927B7E50CE}"/>
              </a:ext>
            </a:extLst>
          </p:cNvPr>
          <p:cNvSpPr txBox="1"/>
          <p:nvPr/>
        </p:nvSpPr>
        <p:spPr>
          <a:xfrm>
            <a:off x="2995611" y="1018330"/>
            <a:ext cx="6200775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24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Welcome to the Simulated EMR!</a:t>
            </a:r>
          </a:p>
          <a:p>
            <a:endParaRPr lang="en-AU" sz="24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r>
              <a:rPr lang="en-AU" sz="24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How to use this software:</a:t>
            </a:r>
          </a:p>
          <a:p>
            <a:pPr marL="285750" indent="-285750">
              <a:buFont typeface="Wingdings" pitchFamily="2" charset="2"/>
              <a:buChar char="q"/>
            </a:pPr>
            <a:r>
              <a:rPr lang="en-AU" sz="24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Click using the mouse. If nothing opens, there is no information there</a:t>
            </a:r>
          </a:p>
          <a:p>
            <a:pPr marL="285750" indent="-285750">
              <a:buFont typeface="Wingdings" pitchFamily="2" charset="2"/>
              <a:buChar char="q"/>
            </a:pPr>
            <a:r>
              <a:rPr lang="en-AU" sz="24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Do NOT use the keyboard</a:t>
            </a:r>
          </a:p>
          <a:p>
            <a:pPr marL="285750" indent="-285750">
              <a:buFont typeface="Wingdings" pitchFamily="2" charset="2"/>
              <a:buChar char="q"/>
            </a:pPr>
            <a:r>
              <a:rPr lang="en-AU" sz="24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Note only very basic documentation exists</a:t>
            </a:r>
          </a:p>
        </p:txBody>
      </p:sp>
      <p:pic>
        <p:nvPicPr>
          <p:cNvPr id="1028" name="Picture 4" descr="Blue Check Mark PNG Transparent Background, Free Download #45020 -  FreeIconsPNG">
            <a:extLst>
              <a:ext uri="{FF2B5EF4-FFF2-40B4-BE49-F238E27FC236}">
                <a16:creationId xmlns:a16="http://schemas.microsoft.com/office/drawing/2014/main" id="{5F279436-C3EE-732D-CDF0-B8256A2293C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02730" y="2097348"/>
            <a:ext cx="365125" cy="3651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4" descr="Blue Check Mark PNG Transparent Background, Free Download #45020 -  FreeIconsPNG">
            <a:extLst>
              <a:ext uri="{FF2B5EF4-FFF2-40B4-BE49-F238E27FC236}">
                <a16:creationId xmlns:a16="http://schemas.microsoft.com/office/drawing/2014/main" id="{00452F62-3FAE-824A-E3C9-65651F81BF1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09915" y="2819391"/>
            <a:ext cx="365125" cy="3651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E26D387B-C4BE-ECC8-D7C8-1A8F3C34454E}"/>
              </a:ext>
            </a:extLst>
          </p:cNvPr>
          <p:cNvSpPr/>
          <p:nvPr/>
        </p:nvSpPr>
        <p:spPr>
          <a:xfrm>
            <a:off x="57152" y="3085848"/>
            <a:ext cx="2995611" cy="68843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rgbClr val="017BBE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Please check each box </a:t>
            </a:r>
            <a:r>
              <a:rPr lang="en-US" dirty="0">
                <a:solidFill>
                  <a:srgbClr val="017BBE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Wingdings" pitchFamily="2" charset="2"/>
              </a:rPr>
              <a:t></a:t>
            </a:r>
            <a:endParaRPr lang="en-US" dirty="0">
              <a:solidFill>
                <a:srgbClr val="017BBE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5" name="Rectangle 4">
            <a:hlinkClick r:id="rId3" action="ppaction://hlinksldjump"/>
            <a:extLst>
              <a:ext uri="{FF2B5EF4-FFF2-40B4-BE49-F238E27FC236}">
                <a16:creationId xmlns:a16="http://schemas.microsoft.com/office/drawing/2014/main" id="{4C4E7928-EE16-669D-664D-261F0E18FB23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2" name="Rectangle 11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7CA62E9D-609D-BC27-8C74-4BE6AAF2F042}"/>
              </a:ext>
            </a:extLst>
          </p:cNvPr>
          <p:cNvSpPr/>
          <p:nvPr/>
        </p:nvSpPr>
        <p:spPr>
          <a:xfrm>
            <a:off x="2990846" y="3249875"/>
            <a:ext cx="6200775" cy="44611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769768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A27F7FC0-6DC1-46CC-2754-16927B7E50CE}"/>
              </a:ext>
            </a:extLst>
          </p:cNvPr>
          <p:cNvSpPr txBox="1"/>
          <p:nvPr/>
        </p:nvSpPr>
        <p:spPr>
          <a:xfrm>
            <a:off x="2995611" y="1018330"/>
            <a:ext cx="6200775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24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Welcome to the Simulated EMR!</a:t>
            </a:r>
          </a:p>
          <a:p>
            <a:endParaRPr lang="en-AU" sz="24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r>
              <a:rPr lang="en-AU" sz="24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How to use this software:</a:t>
            </a:r>
          </a:p>
          <a:p>
            <a:pPr marL="285750" indent="-285750">
              <a:buFont typeface="Wingdings" pitchFamily="2" charset="2"/>
              <a:buChar char="q"/>
            </a:pPr>
            <a:r>
              <a:rPr lang="en-AU" sz="24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Click using the mouse. If nothing opens, there is no information there</a:t>
            </a:r>
          </a:p>
          <a:p>
            <a:pPr marL="285750" indent="-285750">
              <a:buFont typeface="Wingdings" pitchFamily="2" charset="2"/>
              <a:buChar char="q"/>
            </a:pPr>
            <a:r>
              <a:rPr lang="en-AU" sz="24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Do NOT use the keyboard</a:t>
            </a:r>
          </a:p>
          <a:p>
            <a:pPr marL="285750" indent="-285750">
              <a:buFont typeface="Wingdings" pitchFamily="2" charset="2"/>
              <a:buChar char="q"/>
            </a:pPr>
            <a:r>
              <a:rPr lang="en-AU" sz="24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Note only very basic documentation exists</a:t>
            </a:r>
          </a:p>
        </p:txBody>
      </p:sp>
      <p:pic>
        <p:nvPicPr>
          <p:cNvPr id="1028" name="Picture 4" descr="Blue Check Mark PNG Transparent Background, Free Download #45020 -  FreeIconsPNG">
            <a:extLst>
              <a:ext uri="{FF2B5EF4-FFF2-40B4-BE49-F238E27FC236}">
                <a16:creationId xmlns:a16="http://schemas.microsoft.com/office/drawing/2014/main" id="{5F279436-C3EE-732D-CDF0-B8256A2293C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02730" y="2097348"/>
            <a:ext cx="365125" cy="3651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4" descr="Blue Check Mark PNG Transparent Background, Free Download #45020 -  FreeIconsPNG">
            <a:extLst>
              <a:ext uri="{FF2B5EF4-FFF2-40B4-BE49-F238E27FC236}">
                <a16:creationId xmlns:a16="http://schemas.microsoft.com/office/drawing/2014/main" id="{00452F62-3FAE-824A-E3C9-65651F81BF1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09915" y="2819391"/>
            <a:ext cx="365125" cy="3651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4" descr="Blue Check Mark PNG Transparent Background, Free Download #45020 -  FreeIconsPNG">
            <a:extLst>
              <a:ext uri="{FF2B5EF4-FFF2-40B4-BE49-F238E27FC236}">
                <a16:creationId xmlns:a16="http://schemas.microsoft.com/office/drawing/2014/main" id="{645751FA-6ECA-9B38-2B5B-9394DF51457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02730" y="3183942"/>
            <a:ext cx="365125" cy="3651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ctangle 4">
            <a:hlinkClick r:id="rId3" action="ppaction://hlinksldjump"/>
            <a:extLst>
              <a:ext uri="{FF2B5EF4-FFF2-40B4-BE49-F238E27FC236}">
                <a16:creationId xmlns:a16="http://schemas.microsoft.com/office/drawing/2014/main" id="{4C4E7928-EE16-669D-664D-261F0E18FB23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TextBox 2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A0F4E589-41DA-B84D-2D0E-B31468B6E55A}"/>
              </a:ext>
            </a:extLst>
          </p:cNvPr>
          <p:cNvSpPr txBox="1"/>
          <p:nvPr/>
        </p:nvSpPr>
        <p:spPr>
          <a:xfrm>
            <a:off x="4605686" y="4541073"/>
            <a:ext cx="2980624" cy="461665"/>
          </a:xfrm>
          <a:prstGeom prst="rect">
            <a:avLst/>
          </a:prstGeom>
          <a:solidFill>
            <a:srgbClr val="017BBE"/>
          </a:solidFill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Click to login to EMR</a:t>
            </a:r>
          </a:p>
        </p:txBody>
      </p:sp>
    </p:spTree>
    <p:extLst>
      <p:ext uri="{BB962C8B-B14F-4D97-AF65-F5344CB8AC3E}">
        <p14:creationId xmlns:p14="http://schemas.microsoft.com/office/powerpoint/2010/main" val="54952801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AA71439F-9980-FEE7-4454-CDA2E6CA0CB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06875"/>
            <a:ext cx="12197108" cy="6578930"/>
          </a:xfrm>
          <a:prstGeom prst="rect">
            <a:avLst/>
          </a:prstGeom>
        </p:spPr>
      </p:pic>
      <p:sp>
        <p:nvSpPr>
          <p:cNvPr id="4" name="Rectangle 3">
            <a:hlinkClick r:id="rId3" action="ppaction://hlinksldjump"/>
            <a:extLst>
              <a:ext uri="{FF2B5EF4-FFF2-40B4-BE49-F238E27FC236}">
                <a16:creationId xmlns:a16="http://schemas.microsoft.com/office/drawing/2014/main" id="{ADC2481C-D366-7D0A-B4BF-9E55D6119420}"/>
              </a:ext>
            </a:extLst>
          </p:cNvPr>
          <p:cNvSpPr/>
          <p:nvPr/>
        </p:nvSpPr>
        <p:spPr>
          <a:xfrm>
            <a:off x="0" y="9155"/>
            <a:ext cx="12192000" cy="684884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" name="TextBox 7">
            <a:hlinkClick r:id="rId4" action="ppaction://hlinksldjump"/>
            <a:extLst>
              <a:ext uri="{FF2B5EF4-FFF2-40B4-BE49-F238E27FC236}">
                <a16:creationId xmlns:a16="http://schemas.microsoft.com/office/drawing/2014/main" id="{9F653E7E-6E07-273D-6361-AFDC44AFB8D2}"/>
              </a:ext>
            </a:extLst>
          </p:cNvPr>
          <p:cNvSpPr txBox="1"/>
          <p:nvPr/>
        </p:nvSpPr>
        <p:spPr>
          <a:xfrm>
            <a:off x="7034" y="1873218"/>
            <a:ext cx="991772" cy="1077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sz="100" dirty="0"/>
          </a:p>
        </p:txBody>
      </p:sp>
      <p:sp>
        <p:nvSpPr>
          <p:cNvPr id="9" name="TextBox 8">
            <a:hlinkClick r:id="rId5" action="ppaction://hlinksldjump"/>
            <a:extLst>
              <a:ext uri="{FF2B5EF4-FFF2-40B4-BE49-F238E27FC236}">
                <a16:creationId xmlns:a16="http://schemas.microsoft.com/office/drawing/2014/main" id="{3E8D58FE-F277-42A0-3C56-709A0FE3947C}"/>
              </a:ext>
            </a:extLst>
          </p:cNvPr>
          <p:cNvSpPr txBox="1"/>
          <p:nvPr/>
        </p:nvSpPr>
        <p:spPr>
          <a:xfrm>
            <a:off x="7034" y="2106796"/>
            <a:ext cx="991772" cy="1077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sz="100" dirty="0"/>
          </a:p>
        </p:txBody>
      </p:sp>
      <p:sp>
        <p:nvSpPr>
          <p:cNvPr id="10" name="TextBox 9">
            <a:hlinkClick r:id="rId6" action="ppaction://hlinksldjump"/>
            <a:extLst>
              <a:ext uri="{FF2B5EF4-FFF2-40B4-BE49-F238E27FC236}">
                <a16:creationId xmlns:a16="http://schemas.microsoft.com/office/drawing/2014/main" id="{4870C937-2B93-4EE0-71D7-DF59B48D533B}"/>
              </a:ext>
            </a:extLst>
          </p:cNvPr>
          <p:cNvSpPr txBox="1"/>
          <p:nvPr/>
        </p:nvSpPr>
        <p:spPr>
          <a:xfrm>
            <a:off x="7034" y="4380336"/>
            <a:ext cx="991772" cy="1077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sz="100" dirty="0"/>
          </a:p>
        </p:txBody>
      </p:sp>
      <p:sp>
        <p:nvSpPr>
          <p:cNvPr id="11" name="TextBox 10">
            <a:hlinkClick r:id="rId7" action="ppaction://hlinksldjump"/>
            <a:extLst>
              <a:ext uri="{FF2B5EF4-FFF2-40B4-BE49-F238E27FC236}">
                <a16:creationId xmlns:a16="http://schemas.microsoft.com/office/drawing/2014/main" id="{181E7881-EE8F-B381-D02D-C2B3D39581AD}"/>
              </a:ext>
            </a:extLst>
          </p:cNvPr>
          <p:cNvSpPr txBox="1"/>
          <p:nvPr/>
        </p:nvSpPr>
        <p:spPr>
          <a:xfrm>
            <a:off x="-5108" y="1393782"/>
            <a:ext cx="991772" cy="1077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sz="100" dirty="0"/>
          </a:p>
        </p:txBody>
      </p:sp>
      <p:sp>
        <p:nvSpPr>
          <p:cNvPr id="6" name="TextBox 5">
            <a:hlinkClick r:id="rId8" action="ppaction://hlinksldjump"/>
            <a:extLst>
              <a:ext uri="{FF2B5EF4-FFF2-40B4-BE49-F238E27FC236}">
                <a16:creationId xmlns:a16="http://schemas.microsoft.com/office/drawing/2014/main" id="{C7B414E4-A21A-0210-3152-AAACA0E076B4}"/>
              </a:ext>
            </a:extLst>
          </p:cNvPr>
          <p:cNvSpPr txBox="1"/>
          <p:nvPr/>
        </p:nvSpPr>
        <p:spPr>
          <a:xfrm>
            <a:off x="2080" y="1747362"/>
            <a:ext cx="991772" cy="1077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sz="100" dirty="0"/>
          </a:p>
        </p:txBody>
      </p:sp>
    </p:spTree>
    <p:extLst>
      <p:ext uri="{BB962C8B-B14F-4D97-AF65-F5344CB8AC3E}">
        <p14:creationId xmlns:p14="http://schemas.microsoft.com/office/powerpoint/2010/main" val="320985146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802716A8-2F43-0701-8300-408AADCF19B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48740"/>
            <a:ext cx="12192000" cy="6560517"/>
          </a:xfrm>
          <a:prstGeom prst="rect">
            <a:avLst/>
          </a:prstGeom>
        </p:spPr>
      </p:pic>
      <p:sp>
        <p:nvSpPr>
          <p:cNvPr id="2" name="Rectangle 1">
            <a:hlinkClick r:id="rId3" action="ppaction://hlinksldjump"/>
            <a:extLst>
              <a:ext uri="{FF2B5EF4-FFF2-40B4-BE49-F238E27FC236}">
                <a16:creationId xmlns:a16="http://schemas.microsoft.com/office/drawing/2014/main" id="{18387D48-A5ED-E196-5365-D44E171DC242}"/>
              </a:ext>
            </a:extLst>
          </p:cNvPr>
          <p:cNvSpPr/>
          <p:nvPr/>
        </p:nvSpPr>
        <p:spPr>
          <a:xfrm>
            <a:off x="0" y="9155"/>
            <a:ext cx="12184966" cy="684884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" name="TextBox 3">
            <a:hlinkClick r:id="rId4" action="ppaction://hlinksldjump"/>
            <a:extLst>
              <a:ext uri="{FF2B5EF4-FFF2-40B4-BE49-F238E27FC236}">
                <a16:creationId xmlns:a16="http://schemas.microsoft.com/office/drawing/2014/main" id="{69C043CA-21EE-B29E-1441-E92DD3098F07}"/>
              </a:ext>
            </a:extLst>
          </p:cNvPr>
          <p:cNvSpPr txBox="1"/>
          <p:nvPr/>
        </p:nvSpPr>
        <p:spPr>
          <a:xfrm>
            <a:off x="7034" y="1916760"/>
            <a:ext cx="991772" cy="1077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sz="100" dirty="0"/>
          </a:p>
        </p:txBody>
      </p:sp>
      <p:sp>
        <p:nvSpPr>
          <p:cNvPr id="5" name="TextBox 4">
            <a:hlinkClick r:id="rId3" action="ppaction://hlinksldjump"/>
            <a:extLst>
              <a:ext uri="{FF2B5EF4-FFF2-40B4-BE49-F238E27FC236}">
                <a16:creationId xmlns:a16="http://schemas.microsoft.com/office/drawing/2014/main" id="{BC203570-1518-C709-94F5-7A04FF2B65E4}"/>
              </a:ext>
            </a:extLst>
          </p:cNvPr>
          <p:cNvSpPr txBox="1"/>
          <p:nvPr/>
        </p:nvSpPr>
        <p:spPr>
          <a:xfrm>
            <a:off x="7034" y="2150338"/>
            <a:ext cx="991772" cy="1077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sz="100" dirty="0"/>
          </a:p>
        </p:txBody>
      </p:sp>
      <p:sp>
        <p:nvSpPr>
          <p:cNvPr id="6" name="TextBox 5">
            <a:hlinkClick r:id="rId5" action="ppaction://hlinksldjump"/>
            <a:extLst>
              <a:ext uri="{FF2B5EF4-FFF2-40B4-BE49-F238E27FC236}">
                <a16:creationId xmlns:a16="http://schemas.microsoft.com/office/drawing/2014/main" id="{3C4BE286-AE0D-CE52-340C-EF2997CBF6F7}"/>
              </a:ext>
            </a:extLst>
          </p:cNvPr>
          <p:cNvSpPr txBox="1"/>
          <p:nvPr/>
        </p:nvSpPr>
        <p:spPr>
          <a:xfrm>
            <a:off x="7034" y="4423878"/>
            <a:ext cx="991772" cy="1077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sz="100" dirty="0"/>
          </a:p>
        </p:txBody>
      </p:sp>
      <p:sp>
        <p:nvSpPr>
          <p:cNvPr id="7" name="TextBox 6">
            <a:hlinkClick r:id="rId6" action="ppaction://hlinksldjump"/>
            <a:extLst>
              <a:ext uri="{FF2B5EF4-FFF2-40B4-BE49-F238E27FC236}">
                <a16:creationId xmlns:a16="http://schemas.microsoft.com/office/drawing/2014/main" id="{8E94E360-73AB-670E-CBCA-22121EDA711A}"/>
              </a:ext>
            </a:extLst>
          </p:cNvPr>
          <p:cNvSpPr txBox="1"/>
          <p:nvPr/>
        </p:nvSpPr>
        <p:spPr>
          <a:xfrm>
            <a:off x="1073917" y="1950582"/>
            <a:ext cx="3628712" cy="1077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sz="100" dirty="0"/>
          </a:p>
        </p:txBody>
      </p:sp>
      <p:sp>
        <p:nvSpPr>
          <p:cNvPr id="8" name="TextBox 7">
            <a:hlinkClick r:id="rId7" action="ppaction://hlinksldjump"/>
            <a:extLst>
              <a:ext uri="{FF2B5EF4-FFF2-40B4-BE49-F238E27FC236}">
                <a16:creationId xmlns:a16="http://schemas.microsoft.com/office/drawing/2014/main" id="{60924C92-1A51-6635-9776-754FAED08FF3}"/>
              </a:ext>
            </a:extLst>
          </p:cNvPr>
          <p:cNvSpPr txBox="1"/>
          <p:nvPr/>
        </p:nvSpPr>
        <p:spPr>
          <a:xfrm>
            <a:off x="-21437" y="1442769"/>
            <a:ext cx="991772" cy="1077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sz="100" dirty="0"/>
          </a:p>
        </p:txBody>
      </p:sp>
      <p:sp>
        <p:nvSpPr>
          <p:cNvPr id="9" name="TextBox 8">
            <a:hlinkClick r:id="rId8" action="ppaction://hlinksldjump"/>
            <a:extLst>
              <a:ext uri="{FF2B5EF4-FFF2-40B4-BE49-F238E27FC236}">
                <a16:creationId xmlns:a16="http://schemas.microsoft.com/office/drawing/2014/main" id="{010A2C1D-55AC-B384-DC36-1296676C589D}"/>
              </a:ext>
            </a:extLst>
          </p:cNvPr>
          <p:cNvSpPr txBox="1"/>
          <p:nvPr/>
        </p:nvSpPr>
        <p:spPr>
          <a:xfrm>
            <a:off x="7034" y="1675179"/>
            <a:ext cx="991772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sz="900" dirty="0"/>
          </a:p>
        </p:txBody>
      </p:sp>
    </p:spTree>
    <p:extLst>
      <p:ext uri="{BB962C8B-B14F-4D97-AF65-F5344CB8AC3E}">
        <p14:creationId xmlns:p14="http://schemas.microsoft.com/office/powerpoint/2010/main" val="334560812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40217584-74FB-CFA6-E826-6EB40943DD9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30250"/>
            <a:ext cx="12192000" cy="6597499"/>
          </a:xfrm>
          <a:prstGeom prst="rect">
            <a:avLst/>
          </a:prstGeom>
        </p:spPr>
      </p:pic>
      <p:sp>
        <p:nvSpPr>
          <p:cNvPr id="2" name="Rectangle 1">
            <a:hlinkClick r:id="rId3" action="ppaction://hlinksldjump"/>
            <a:extLst>
              <a:ext uri="{FF2B5EF4-FFF2-40B4-BE49-F238E27FC236}">
                <a16:creationId xmlns:a16="http://schemas.microsoft.com/office/drawing/2014/main" id="{55B3DEEC-99FA-D40F-93D5-F26776844C27}"/>
              </a:ext>
            </a:extLst>
          </p:cNvPr>
          <p:cNvSpPr/>
          <p:nvPr/>
        </p:nvSpPr>
        <p:spPr>
          <a:xfrm>
            <a:off x="0" y="9155"/>
            <a:ext cx="12184966" cy="684884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" name="TextBox 3">
            <a:hlinkClick r:id="rId4" action="ppaction://hlinksldjump"/>
            <a:extLst>
              <a:ext uri="{FF2B5EF4-FFF2-40B4-BE49-F238E27FC236}">
                <a16:creationId xmlns:a16="http://schemas.microsoft.com/office/drawing/2014/main" id="{41039EA2-50E3-E2F8-2FCF-7DC5D6F3A518}"/>
              </a:ext>
            </a:extLst>
          </p:cNvPr>
          <p:cNvSpPr txBox="1"/>
          <p:nvPr/>
        </p:nvSpPr>
        <p:spPr>
          <a:xfrm>
            <a:off x="7034" y="1902246"/>
            <a:ext cx="991772" cy="1077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sz="100" dirty="0"/>
          </a:p>
        </p:txBody>
      </p:sp>
      <p:sp>
        <p:nvSpPr>
          <p:cNvPr id="5" name="TextBox 4">
            <a:hlinkClick r:id="rId5" action="ppaction://hlinksldjump"/>
            <a:extLst>
              <a:ext uri="{FF2B5EF4-FFF2-40B4-BE49-F238E27FC236}">
                <a16:creationId xmlns:a16="http://schemas.microsoft.com/office/drawing/2014/main" id="{B24B9B6F-CFA0-F47A-A11A-91FB99F75F9C}"/>
              </a:ext>
            </a:extLst>
          </p:cNvPr>
          <p:cNvSpPr txBox="1"/>
          <p:nvPr/>
        </p:nvSpPr>
        <p:spPr>
          <a:xfrm>
            <a:off x="7034" y="2135824"/>
            <a:ext cx="991772" cy="1077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sz="100" dirty="0"/>
          </a:p>
        </p:txBody>
      </p:sp>
      <p:sp>
        <p:nvSpPr>
          <p:cNvPr id="6" name="TextBox 5">
            <a:hlinkClick r:id="rId6" action="ppaction://hlinksldjump"/>
            <a:extLst>
              <a:ext uri="{FF2B5EF4-FFF2-40B4-BE49-F238E27FC236}">
                <a16:creationId xmlns:a16="http://schemas.microsoft.com/office/drawing/2014/main" id="{791E6DE3-7BE9-E472-2A53-6D4160176045}"/>
              </a:ext>
            </a:extLst>
          </p:cNvPr>
          <p:cNvSpPr txBox="1"/>
          <p:nvPr/>
        </p:nvSpPr>
        <p:spPr>
          <a:xfrm>
            <a:off x="7034" y="4409364"/>
            <a:ext cx="991772" cy="1077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sz="100" dirty="0"/>
          </a:p>
        </p:txBody>
      </p:sp>
      <p:sp>
        <p:nvSpPr>
          <p:cNvPr id="7" name="TextBox 6">
            <a:hlinkClick r:id="rId7" action="ppaction://hlinksldjump"/>
            <a:extLst>
              <a:ext uri="{FF2B5EF4-FFF2-40B4-BE49-F238E27FC236}">
                <a16:creationId xmlns:a16="http://schemas.microsoft.com/office/drawing/2014/main" id="{E016ECA5-AB53-C6DA-9E86-93E19E74F7F4}"/>
              </a:ext>
            </a:extLst>
          </p:cNvPr>
          <p:cNvSpPr txBox="1"/>
          <p:nvPr/>
        </p:nvSpPr>
        <p:spPr>
          <a:xfrm>
            <a:off x="-5108" y="1426440"/>
            <a:ext cx="991772" cy="1077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sz="100" dirty="0"/>
          </a:p>
        </p:txBody>
      </p:sp>
      <p:sp>
        <p:nvSpPr>
          <p:cNvPr id="8" name="TextBox 7">
            <a:hlinkClick r:id="rId8" action="ppaction://hlinksldjump"/>
            <a:extLst>
              <a:ext uri="{FF2B5EF4-FFF2-40B4-BE49-F238E27FC236}">
                <a16:creationId xmlns:a16="http://schemas.microsoft.com/office/drawing/2014/main" id="{ABC1BEDE-65E1-7835-DA4C-CCEA69031AE8}"/>
              </a:ext>
            </a:extLst>
          </p:cNvPr>
          <p:cNvSpPr txBox="1"/>
          <p:nvPr/>
        </p:nvSpPr>
        <p:spPr>
          <a:xfrm>
            <a:off x="6350" y="1655257"/>
            <a:ext cx="991772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sz="900" dirty="0"/>
          </a:p>
        </p:txBody>
      </p:sp>
    </p:spTree>
    <p:extLst>
      <p:ext uri="{BB962C8B-B14F-4D97-AF65-F5344CB8AC3E}">
        <p14:creationId xmlns:p14="http://schemas.microsoft.com/office/powerpoint/2010/main" val="243125142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AEB125D0-7FFE-0991-F939-FE70831A293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" y="143359"/>
            <a:ext cx="12181803" cy="6565785"/>
          </a:xfrm>
          <a:prstGeom prst="rect">
            <a:avLst/>
          </a:prstGeom>
        </p:spPr>
      </p:pic>
      <p:sp>
        <p:nvSpPr>
          <p:cNvPr id="4" name="Rectangle 3">
            <a:hlinkClick r:id="rId3" action="ppaction://hlinksldjump"/>
            <a:extLst>
              <a:ext uri="{FF2B5EF4-FFF2-40B4-BE49-F238E27FC236}">
                <a16:creationId xmlns:a16="http://schemas.microsoft.com/office/drawing/2014/main" id="{373FFF32-6A15-815F-32E5-B2D8257BCD28}"/>
              </a:ext>
            </a:extLst>
          </p:cNvPr>
          <p:cNvSpPr/>
          <p:nvPr/>
        </p:nvSpPr>
        <p:spPr>
          <a:xfrm>
            <a:off x="0" y="38183"/>
            <a:ext cx="12184966" cy="684884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" name="TextBox 4">
            <a:hlinkClick r:id="rId4" action="ppaction://hlinksldjump"/>
            <a:extLst>
              <a:ext uri="{FF2B5EF4-FFF2-40B4-BE49-F238E27FC236}">
                <a16:creationId xmlns:a16="http://schemas.microsoft.com/office/drawing/2014/main" id="{5B5EF15F-9114-690D-3E34-5452A545E7B9}"/>
              </a:ext>
            </a:extLst>
          </p:cNvPr>
          <p:cNvSpPr txBox="1"/>
          <p:nvPr/>
        </p:nvSpPr>
        <p:spPr>
          <a:xfrm>
            <a:off x="7034" y="1902246"/>
            <a:ext cx="991772" cy="1077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sz="100" dirty="0"/>
          </a:p>
        </p:txBody>
      </p:sp>
      <p:sp>
        <p:nvSpPr>
          <p:cNvPr id="6" name="TextBox 5">
            <a:hlinkClick r:id="rId5" action="ppaction://hlinksldjump"/>
            <a:extLst>
              <a:ext uri="{FF2B5EF4-FFF2-40B4-BE49-F238E27FC236}">
                <a16:creationId xmlns:a16="http://schemas.microsoft.com/office/drawing/2014/main" id="{E8255F7D-C2A8-A7C9-CEB1-E26D09C9E30C}"/>
              </a:ext>
            </a:extLst>
          </p:cNvPr>
          <p:cNvSpPr txBox="1"/>
          <p:nvPr/>
        </p:nvSpPr>
        <p:spPr>
          <a:xfrm>
            <a:off x="7034" y="2135824"/>
            <a:ext cx="991772" cy="1077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sz="100" dirty="0"/>
          </a:p>
        </p:txBody>
      </p:sp>
      <p:sp>
        <p:nvSpPr>
          <p:cNvPr id="7" name="TextBox 6">
            <a:hlinkClick r:id="rId3" action="ppaction://hlinksldjump"/>
            <a:extLst>
              <a:ext uri="{FF2B5EF4-FFF2-40B4-BE49-F238E27FC236}">
                <a16:creationId xmlns:a16="http://schemas.microsoft.com/office/drawing/2014/main" id="{F2FF29C7-946F-D775-0F7F-F408885F145D}"/>
              </a:ext>
            </a:extLst>
          </p:cNvPr>
          <p:cNvSpPr txBox="1"/>
          <p:nvPr/>
        </p:nvSpPr>
        <p:spPr>
          <a:xfrm>
            <a:off x="7034" y="4409364"/>
            <a:ext cx="991772" cy="1077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sz="100" dirty="0"/>
          </a:p>
        </p:txBody>
      </p:sp>
      <p:sp>
        <p:nvSpPr>
          <p:cNvPr id="8" name="TextBox 7">
            <a:hlinkClick r:id="rId6" action="ppaction://hlinksldjump"/>
            <a:extLst>
              <a:ext uri="{FF2B5EF4-FFF2-40B4-BE49-F238E27FC236}">
                <a16:creationId xmlns:a16="http://schemas.microsoft.com/office/drawing/2014/main" id="{465D7437-C3C1-3B1D-DEC6-37CDB05D636A}"/>
              </a:ext>
            </a:extLst>
          </p:cNvPr>
          <p:cNvSpPr txBox="1"/>
          <p:nvPr/>
        </p:nvSpPr>
        <p:spPr>
          <a:xfrm>
            <a:off x="-5108" y="1422810"/>
            <a:ext cx="991772" cy="1077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sz="100" dirty="0"/>
          </a:p>
        </p:txBody>
      </p:sp>
      <p:sp>
        <p:nvSpPr>
          <p:cNvPr id="9" name="TextBox 8">
            <a:hlinkClick r:id="rId7" action="ppaction://hlinksldjump"/>
            <a:extLst>
              <a:ext uri="{FF2B5EF4-FFF2-40B4-BE49-F238E27FC236}">
                <a16:creationId xmlns:a16="http://schemas.microsoft.com/office/drawing/2014/main" id="{935596CE-A630-969D-30B3-311A0B4D3D4A}"/>
              </a:ext>
            </a:extLst>
          </p:cNvPr>
          <p:cNvSpPr txBox="1"/>
          <p:nvPr/>
        </p:nvSpPr>
        <p:spPr>
          <a:xfrm>
            <a:off x="7034" y="1656388"/>
            <a:ext cx="991772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sz="900" dirty="0"/>
          </a:p>
        </p:txBody>
      </p:sp>
    </p:spTree>
    <p:extLst>
      <p:ext uri="{BB962C8B-B14F-4D97-AF65-F5344CB8AC3E}">
        <p14:creationId xmlns:p14="http://schemas.microsoft.com/office/powerpoint/2010/main" val="198087500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D43E9A23-978D-07FF-713F-895A14A4E64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" y="143359"/>
            <a:ext cx="12181803" cy="6565785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41026046-E924-244D-40A8-4F03392FE2E1}"/>
              </a:ext>
            </a:extLst>
          </p:cNvPr>
          <p:cNvSpPr txBox="1"/>
          <p:nvPr/>
        </p:nvSpPr>
        <p:spPr>
          <a:xfrm>
            <a:off x="3279426" y="1359576"/>
            <a:ext cx="2032000" cy="3402818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sp>
        <p:nvSpPr>
          <p:cNvPr id="6" name="Rectangle 5">
            <a:hlinkClick r:id="rId3" action="ppaction://hlinksldjump"/>
            <a:extLst>
              <a:ext uri="{FF2B5EF4-FFF2-40B4-BE49-F238E27FC236}">
                <a16:creationId xmlns:a16="http://schemas.microsoft.com/office/drawing/2014/main" id="{88113BF6-B17F-F5AD-7939-22E3075A3CCC}"/>
              </a:ext>
            </a:extLst>
          </p:cNvPr>
          <p:cNvSpPr/>
          <p:nvPr/>
        </p:nvSpPr>
        <p:spPr>
          <a:xfrm flipH="1">
            <a:off x="-2496457" y="38183"/>
            <a:ext cx="2496457" cy="681981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pSp>
        <p:nvGrpSpPr>
          <p:cNvPr id="13" name="Group 12">
            <a:extLst>
              <a:ext uri="{FF2B5EF4-FFF2-40B4-BE49-F238E27FC236}">
                <a16:creationId xmlns:a16="http://schemas.microsoft.com/office/drawing/2014/main" id="{01D9BE00-1E07-0B33-71CC-2B87101375BA}"/>
              </a:ext>
            </a:extLst>
          </p:cNvPr>
          <p:cNvGrpSpPr/>
          <p:nvPr/>
        </p:nvGrpSpPr>
        <p:grpSpPr>
          <a:xfrm>
            <a:off x="1011025" y="1301053"/>
            <a:ext cx="6304176" cy="4774311"/>
            <a:chOff x="1011024" y="1301053"/>
            <a:chExt cx="7283487" cy="5408091"/>
          </a:xfrm>
        </p:grpSpPr>
        <p:pic>
          <p:nvPicPr>
            <p:cNvPr id="2" name="Picture 1" descr="A screenshot of a medical results&#10;&#10;Description automatically generated">
              <a:extLst>
                <a:ext uri="{FF2B5EF4-FFF2-40B4-BE49-F238E27FC236}">
                  <a16:creationId xmlns:a16="http://schemas.microsoft.com/office/drawing/2014/main" id="{6C3D840C-F7C6-C853-CF41-001885C36109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/>
            <a:srcRect b="34864"/>
            <a:stretch/>
          </p:blipFill>
          <p:spPr>
            <a:xfrm>
              <a:off x="1011024" y="1301053"/>
              <a:ext cx="7283487" cy="3529450"/>
            </a:xfrm>
            <a:prstGeom prst="rect">
              <a:avLst/>
            </a:prstGeom>
          </p:spPr>
        </p:pic>
        <p:pic>
          <p:nvPicPr>
            <p:cNvPr id="5" name="Picture 4" descr="A screenshot of a medical results&#10;&#10;Description automatically generated">
              <a:extLst>
                <a:ext uri="{FF2B5EF4-FFF2-40B4-BE49-F238E27FC236}">
                  <a16:creationId xmlns:a16="http://schemas.microsoft.com/office/drawing/2014/main" id="{6B2AF0F8-AFB6-B681-3AB7-DA11142CF8A1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/>
            <a:srcRect t="65329"/>
            <a:stretch/>
          </p:blipFill>
          <p:spPr>
            <a:xfrm>
              <a:off x="1011024" y="4830501"/>
              <a:ext cx="7283487" cy="1878643"/>
            </a:xfrm>
            <a:prstGeom prst="rect">
              <a:avLst/>
            </a:prstGeom>
          </p:spPr>
        </p:pic>
      </p:grpSp>
      <p:sp>
        <p:nvSpPr>
          <p:cNvPr id="15" name="Rectangle 14">
            <a:extLst>
              <a:ext uri="{FF2B5EF4-FFF2-40B4-BE49-F238E27FC236}">
                <a16:creationId xmlns:a16="http://schemas.microsoft.com/office/drawing/2014/main" id="{60680BA4-E865-C9A9-9398-062FF17877BE}"/>
              </a:ext>
            </a:extLst>
          </p:cNvPr>
          <p:cNvSpPr/>
          <p:nvPr/>
        </p:nvSpPr>
        <p:spPr>
          <a:xfrm>
            <a:off x="3901583" y="4691276"/>
            <a:ext cx="680623" cy="11955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700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4813920B-87A9-4F33-FFD8-9C9AB60C991F}"/>
              </a:ext>
            </a:extLst>
          </p:cNvPr>
          <p:cNvSpPr txBox="1"/>
          <p:nvPr/>
        </p:nvSpPr>
        <p:spPr>
          <a:xfrm>
            <a:off x="3827562" y="4642712"/>
            <a:ext cx="819266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700" dirty="0">
                <a:solidFill>
                  <a:srgbClr val="E200C7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15.1 x 10^9/L</a:t>
            </a:r>
          </a:p>
        </p:txBody>
      </p:sp>
      <p:sp>
        <p:nvSpPr>
          <p:cNvPr id="18" name="Rectangle 17">
            <a:hlinkClick r:id="rId3" action="ppaction://hlinksldjump"/>
            <a:extLst>
              <a:ext uri="{FF2B5EF4-FFF2-40B4-BE49-F238E27FC236}">
                <a16:creationId xmlns:a16="http://schemas.microsoft.com/office/drawing/2014/main" id="{E07C9413-CDF9-F50C-5545-D1696E23048E}"/>
              </a:ext>
            </a:extLst>
          </p:cNvPr>
          <p:cNvSpPr/>
          <p:nvPr/>
        </p:nvSpPr>
        <p:spPr>
          <a:xfrm>
            <a:off x="-1" y="38183"/>
            <a:ext cx="12184967" cy="684884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9" name="TextBox 18">
            <a:hlinkClick r:id="rId3" action="ppaction://hlinksldjump"/>
            <a:extLst>
              <a:ext uri="{FF2B5EF4-FFF2-40B4-BE49-F238E27FC236}">
                <a16:creationId xmlns:a16="http://schemas.microsoft.com/office/drawing/2014/main" id="{7F602B9B-6B7E-5970-5000-CA2C6DD9BB30}"/>
              </a:ext>
            </a:extLst>
          </p:cNvPr>
          <p:cNvSpPr txBox="1"/>
          <p:nvPr/>
        </p:nvSpPr>
        <p:spPr>
          <a:xfrm>
            <a:off x="7034" y="1902246"/>
            <a:ext cx="991772" cy="1077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sz="100" dirty="0"/>
          </a:p>
        </p:txBody>
      </p:sp>
      <p:sp>
        <p:nvSpPr>
          <p:cNvPr id="20" name="TextBox 19">
            <a:hlinkClick r:id="rId5" action="ppaction://hlinksldjump"/>
            <a:extLst>
              <a:ext uri="{FF2B5EF4-FFF2-40B4-BE49-F238E27FC236}">
                <a16:creationId xmlns:a16="http://schemas.microsoft.com/office/drawing/2014/main" id="{26F56718-3F1F-ACB5-A82D-DC5A56EBEEA1}"/>
              </a:ext>
            </a:extLst>
          </p:cNvPr>
          <p:cNvSpPr txBox="1"/>
          <p:nvPr/>
        </p:nvSpPr>
        <p:spPr>
          <a:xfrm>
            <a:off x="7034" y="2135824"/>
            <a:ext cx="991772" cy="1077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sz="100" dirty="0"/>
          </a:p>
        </p:txBody>
      </p:sp>
      <p:sp>
        <p:nvSpPr>
          <p:cNvPr id="21" name="TextBox 20">
            <a:hlinkClick r:id="rId6" action="ppaction://hlinksldjump"/>
            <a:extLst>
              <a:ext uri="{FF2B5EF4-FFF2-40B4-BE49-F238E27FC236}">
                <a16:creationId xmlns:a16="http://schemas.microsoft.com/office/drawing/2014/main" id="{55922542-06BB-7FAA-80D7-CD3A210FD3ED}"/>
              </a:ext>
            </a:extLst>
          </p:cNvPr>
          <p:cNvSpPr txBox="1"/>
          <p:nvPr/>
        </p:nvSpPr>
        <p:spPr>
          <a:xfrm>
            <a:off x="7034" y="4409364"/>
            <a:ext cx="991772" cy="1077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sz="100" dirty="0"/>
          </a:p>
        </p:txBody>
      </p:sp>
      <p:sp>
        <p:nvSpPr>
          <p:cNvPr id="22" name="TextBox 21">
            <a:hlinkClick r:id="rId7" action="ppaction://hlinksldjump"/>
            <a:extLst>
              <a:ext uri="{FF2B5EF4-FFF2-40B4-BE49-F238E27FC236}">
                <a16:creationId xmlns:a16="http://schemas.microsoft.com/office/drawing/2014/main" id="{AD250561-23DE-078C-48CA-1B9C586646A3}"/>
              </a:ext>
            </a:extLst>
          </p:cNvPr>
          <p:cNvSpPr txBox="1"/>
          <p:nvPr/>
        </p:nvSpPr>
        <p:spPr>
          <a:xfrm>
            <a:off x="-5108" y="1422810"/>
            <a:ext cx="991772" cy="1077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sz="100" dirty="0"/>
          </a:p>
        </p:txBody>
      </p:sp>
      <p:sp>
        <p:nvSpPr>
          <p:cNvPr id="23" name="TextBox 22">
            <a:hlinkClick r:id="rId8" action="ppaction://hlinksldjump"/>
            <a:extLst>
              <a:ext uri="{FF2B5EF4-FFF2-40B4-BE49-F238E27FC236}">
                <a16:creationId xmlns:a16="http://schemas.microsoft.com/office/drawing/2014/main" id="{AF78FCCD-06FA-8DEA-C5BF-87FAB2506F31}"/>
              </a:ext>
            </a:extLst>
          </p:cNvPr>
          <p:cNvSpPr txBox="1"/>
          <p:nvPr/>
        </p:nvSpPr>
        <p:spPr>
          <a:xfrm>
            <a:off x="4417" y="1660974"/>
            <a:ext cx="991772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sz="900" dirty="0"/>
          </a:p>
        </p:txBody>
      </p:sp>
    </p:spTree>
    <p:extLst>
      <p:ext uri="{BB962C8B-B14F-4D97-AF65-F5344CB8AC3E}">
        <p14:creationId xmlns:p14="http://schemas.microsoft.com/office/powerpoint/2010/main" val="107447263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>
            <a:extLst>
              <a:ext uri="{FF2B5EF4-FFF2-40B4-BE49-F238E27FC236}">
                <a16:creationId xmlns:a16="http://schemas.microsoft.com/office/drawing/2014/main" id="{F19E5740-ADFE-B563-3C6F-8888F76169E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26683"/>
            <a:ext cx="12181803" cy="6565785"/>
          </a:xfrm>
          <a:prstGeom prst="rect">
            <a:avLst/>
          </a:prstGeom>
        </p:spPr>
      </p:pic>
      <p:pic>
        <p:nvPicPr>
          <p:cNvPr id="4" name="Picture 3" descr="A screenshot of a computer&#10;&#10;Description automatically generated">
            <a:extLst>
              <a:ext uri="{FF2B5EF4-FFF2-40B4-BE49-F238E27FC236}">
                <a16:creationId xmlns:a16="http://schemas.microsoft.com/office/drawing/2014/main" id="{0F1720A8-D130-7C40-A474-890FEB6D3B31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-2" r="13180" b="59800"/>
          <a:stretch/>
        </p:blipFill>
        <p:spPr>
          <a:xfrm>
            <a:off x="1034395" y="1344233"/>
            <a:ext cx="7816475" cy="2149200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779AFC25-C065-2480-54F0-9657C1A2A701}"/>
              </a:ext>
            </a:extLst>
          </p:cNvPr>
          <p:cNvSpPr/>
          <p:nvPr/>
        </p:nvSpPr>
        <p:spPr>
          <a:xfrm>
            <a:off x="1158003" y="2387729"/>
            <a:ext cx="1050715" cy="516968"/>
          </a:xfrm>
          <a:prstGeom prst="rect">
            <a:avLst/>
          </a:prstGeom>
          <a:solidFill>
            <a:srgbClr val="C4DEF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7BC4755B-9A03-9A5E-28E1-74FB6E968B2C}"/>
              </a:ext>
            </a:extLst>
          </p:cNvPr>
          <p:cNvSpPr txBox="1"/>
          <p:nvPr/>
        </p:nvSpPr>
        <p:spPr>
          <a:xfrm>
            <a:off x="1216987" y="2472687"/>
            <a:ext cx="60465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6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aspirin</a:t>
            </a:r>
            <a:endParaRPr lang="en-US" sz="6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r>
              <a:rPr lang="en-US" sz="6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100mg, Oral</a:t>
            </a:r>
          </a:p>
        </p:txBody>
      </p:sp>
      <p:pic>
        <p:nvPicPr>
          <p:cNvPr id="7" name="Picture 6" descr="A screenshot of a computer&#10;&#10;Description automatically generated">
            <a:extLst>
              <a:ext uri="{FF2B5EF4-FFF2-40B4-BE49-F238E27FC236}">
                <a16:creationId xmlns:a16="http://schemas.microsoft.com/office/drawing/2014/main" id="{8CE75033-DC28-0599-EE12-92C3DAE5B7C3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" t="72844" r="17160" b="6324"/>
          <a:stretch/>
        </p:blipFill>
        <p:spPr>
          <a:xfrm>
            <a:off x="1034395" y="4576292"/>
            <a:ext cx="7456462" cy="1113522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13C97765-8667-E914-FE2E-C88CC25C6719}"/>
              </a:ext>
            </a:extLst>
          </p:cNvPr>
          <p:cNvSpPr/>
          <p:nvPr/>
        </p:nvSpPr>
        <p:spPr>
          <a:xfrm>
            <a:off x="1181800" y="5172845"/>
            <a:ext cx="1050715" cy="516968"/>
          </a:xfrm>
          <a:prstGeom prst="rect">
            <a:avLst/>
          </a:prstGeom>
          <a:solidFill>
            <a:srgbClr val="C4DEF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414384E3-C88B-0B89-F619-9F37CE57D358}"/>
              </a:ext>
            </a:extLst>
          </p:cNvPr>
          <p:cNvSpPr txBox="1"/>
          <p:nvPr/>
        </p:nvSpPr>
        <p:spPr>
          <a:xfrm>
            <a:off x="1216987" y="5257804"/>
            <a:ext cx="70884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6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metoprolol</a:t>
            </a:r>
            <a:endParaRPr lang="en-US" sz="6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r>
              <a:rPr lang="en-US" sz="6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25mg, Oral, BD</a:t>
            </a:r>
          </a:p>
        </p:txBody>
      </p:sp>
      <p:pic>
        <p:nvPicPr>
          <p:cNvPr id="10" name="Picture 9" descr="A screenshot of a computer&#10;&#10;Description automatically generated">
            <a:extLst>
              <a:ext uri="{FF2B5EF4-FFF2-40B4-BE49-F238E27FC236}">
                <a16:creationId xmlns:a16="http://schemas.microsoft.com/office/drawing/2014/main" id="{935DAAFD-2995-C4DA-7F4E-EFBD1CEF0330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" t="72845" r="17160" b="6761"/>
          <a:stretch/>
        </p:blipFill>
        <p:spPr>
          <a:xfrm>
            <a:off x="1034395" y="3493043"/>
            <a:ext cx="7456462" cy="1090089"/>
          </a:xfrm>
          <a:prstGeom prst="rect">
            <a:avLst/>
          </a:prstGeom>
        </p:spPr>
      </p:pic>
      <p:sp>
        <p:nvSpPr>
          <p:cNvPr id="39" name="TextBox 38">
            <a:extLst>
              <a:ext uri="{FF2B5EF4-FFF2-40B4-BE49-F238E27FC236}">
                <a16:creationId xmlns:a16="http://schemas.microsoft.com/office/drawing/2014/main" id="{21C37659-3491-0021-356C-4EF6049FDEEE}"/>
              </a:ext>
            </a:extLst>
          </p:cNvPr>
          <p:cNvSpPr txBox="1"/>
          <p:nvPr/>
        </p:nvSpPr>
        <p:spPr>
          <a:xfrm>
            <a:off x="6900846" y="2359852"/>
            <a:ext cx="966795" cy="332732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6F2B3123-A10A-19FC-C512-EA533D9D6A7C}"/>
              </a:ext>
            </a:extLst>
          </p:cNvPr>
          <p:cNvSpPr txBox="1"/>
          <p:nvPr/>
        </p:nvSpPr>
        <p:spPr>
          <a:xfrm>
            <a:off x="7866109" y="2364812"/>
            <a:ext cx="991971" cy="3327322"/>
          </a:xfrm>
          <a:prstGeom prst="rect">
            <a:avLst/>
          </a:prstGeom>
          <a:solidFill>
            <a:srgbClr val="EAC35E"/>
          </a:solidFill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F87BBD46-20F1-DB41-A347-8D457EA6BB46}"/>
              </a:ext>
            </a:extLst>
          </p:cNvPr>
          <p:cNvSpPr/>
          <p:nvPr/>
        </p:nvSpPr>
        <p:spPr>
          <a:xfrm>
            <a:off x="1181800" y="4066164"/>
            <a:ext cx="1050715" cy="516968"/>
          </a:xfrm>
          <a:prstGeom prst="rect">
            <a:avLst/>
          </a:prstGeom>
          <a:solidFill>
            <a:srgbClr val="C4DEF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AD5107FF-B122-89F3-06BB-8365A5ADAB56}"/>
              </a:ext>
            </a:extLst>
          </p:cNvPr>
          <p:cNvSpPr txBox="1"/>
          <p:nvPr/>
        </p:nvSpPr>
        <p:spPr>
          <a:xfrm>
            <a:off x="1216987" y="4151122"/>
            <a:ext cx="562975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6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gliclazide</a:t>
            </a:r>
            <a:endParaRPr lang="en-US" sz="6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r>
              <a:rPr lang="en-US" sz="6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60mg, Oral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8B1625B3-8F99-0020-A1F4-1A6E1856A199}"/>
              </a:ext>
            </a:extLst>
          </p:cNvPr>
          <p:cNvSpPr txBox="1"/>
          <p:nvPr/>
        </p:nvSpPr>
        <p:spPr>
          <a:xfrm>
            <a:off x="4891604" y="2352838"/>
            <a:ext cx="2009289" cy="3390073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4DB0C902-97AB-81BD-BFCC-A0CE2B8AC303}"/>
              </a:ext>
            </a:extLst>
          </p:cNvPr>
          <p:cNvSpPr/>
          <p:nvPr/>
        </p:nvSpPr>
        <p:spPr>
          <a:xfrm>
            <a:off x="1181801" y="3519563"/>
            <a:ext cx="977822" cy="516968"/>
          </a:xfrm>
          <a:prstGeom prst="rect">
            <a:avLst/>
          </a:prstGeom>
          <a:solidFill>
            <a:srgbClr val="C4DEF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D24D7C56-D18A-A203-2BA7-2B12D56C127E}"/>
              </a:ext>
            </a:extLst>
          </p:cNvPr>
          <p:cNvSpPr txBox="1"/>
          <p:nvPr/>
        </p:nvSpPr>
        <p:spPr>
          <a:xfrm>
            <a:off x="1216987" y="3604522"/>
            <a:ext cx="80983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6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digoxin</a:t>
            </a:r>
            <a:endParaRPr lang="en-US" sz="6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r>
              <a:rPr lang="en-US" sz="6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62.5mcg, Oral, BD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94192671-162B-D24E-9999-67074845BC0C}"/>
              </a:ext>
            </a:extLst>
          </p:cNvPr>
          <p:cNvSpPr/>
          <p:nvPr/>
        </p:nvSpPr>
        <p:spPr>
          <a:xfrm>
            <a:off x="1173706" y="2927755"/>
            <a:ext cx="7681665" cy="516502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ED88B70C-2751-EF04-6827-39ECF90789FB}"/>
              </a:ext>
            </a:extLst>
          </p:cNvPr>
          <p:cNvSpPr txBox="1"/>
          <p:nvPr/>
        </p:nvSpPr>
        <p:spPr>
          <a:xfrm>
            <a:off x="1216987" y="3047986"/>
            <a:ext cx="54053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6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digoxin</a:t>
            </a:r>
            <a:endParaRPr lang="en-US" sz="6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r>
              <a:rPr lang="en-US" sz="6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250mg, IV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86F5F1C5-D36D-3675-2E1F-58575C98C258}"/>
              </a:ext>
            </a:extLst>
          </p:cNvPr>
          <p:cNvSpPr/>
          <p:nvPr/>
        </p:nvSpPr>
        <p:spPr>
          <a:xfrm>
            <a:off x="1158003" y="4580211"/>
            <a:ext cx="1050715" cy="516502"/>
          </a:xfrm>
          <a:prstGeom prst="rect">
            <a:avLst/>
          </a:prstGeom>
          <a:solidFill>
            <a:srgbClr val="C4DEF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408CB320-D1CA-6E3A-909B-FB94A71C3B10}"/>
              </a:ext>
            </a:extLst>
          </p:cNvPr>
          <p:cNvSpPr txBox="1"/>
          <p:nvPr/>
        </p:nvSpPr>
        <p:spPr>
          <a:xfrm>
            <a:off x="1216987" y="4665093"/>
            <a:ext cx="58381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6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irbesartan</a:t>
            </a:r>
            <a:endParaRPr lang="en-US" sz="6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r>
              <a:rPr lang="en-US" sz="6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20mg, Oral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28A082A8-CD4C-9597-0A53-15F351371E7F}"/>
              </a:ext>
            </a:extLst>
          </p:cNvPr>
          <p:cNvSpPr txBox="1"/>
          <p:nvPr/>
        </p:nvSpPr>
        <p:spPr>
          <a:xfrm>
            <a:off x="3220808" y="2386357"/>
            <a:ext cx="702436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6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100mg @ 0757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6A1D69F1-6519-2DE4-7D81-2514FE8FA31D}"/>
              </a:ext>
            </a:extLst>
          </p:cNvPr>
          <p:cNvSpPr txBox="1"/>
          <p:nvPr/>
        </p:nvSpPr>
        <p:spPr>
          <a:xfrm>
            <a:off x="3220808" y="3452957"/>
            <a:ext cx="761747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6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62.5mcg @ 0757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ADFF31F5-AC8C-0348-E3EC-8A92627722A0}"/>
              </a:ext>
            </a:extLst>
          </p:cNvPr>
          <p:cNvSpPr txBox="1"/>
          <p:nvPr/>
        </p:nvSpPr>
        <p:spPr>
          <a:xfrm>
            <a:off x="3220808" y="4203276"/>
            <a:ext cx="660758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6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60mg @ 0757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71005F06-1EB2-2F2D-B53A-0FDA06CED688}"/>
              </a:ext>
            </a:extLst>
          </p:cNvPr>
          <p:cNvSpPr txBox="1"/>
          <p:nvPr/>
        </p:nvSpPr>
        <p:spPr>
          <a:xfrm>
            <a:off x="3220808" y="4714740"/>
            <a:ext cx="660758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6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20mg @ 0757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B0ECCC3A-2D28-EF64-EBB1-47EBE640AFE7}"/>
              </a:ext>
            </a:extLst>
          </p:cNvPr>
          <p:cNvSpPr txBox="1"/>
          <p:nvPr/>
        </p:nvSpPr>
        <p:spPr>
          <a:xfrm>
            <a:off x="3220808" y="5168518"/>
            <a:ext cx="660758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6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25mg @ 0757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2FF3AF7C-01A1-1910-1D2C-4E4BE62050C0}"/>
              </a:ext>
            </a:extLst>
          </p:cNvPr>
          <p:cNvSpPr txBox="1"/>
          <p:nvPr/>
        </p:nvSpPr>
        <p:spPr>
          <a:xfrm>
            <a:off x="2257000" y="2979462"/>
            <a:ext cx="702436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6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250mg @ 2348</a:t>
            </a: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DF7691BD-A23C-A9FC-94E9-7E65EE66958B}"/>
              </a:ext>
            </a:extLst>
          </p:cNvPr>
          <p:cNvSpPr txBox="1"/>
          <p:nvPr/>
        </p:nvSpPr>
        <p:spPr>
          <a:xfrm>
            <a:off x="3220808" y="3721770"/>
            <a:ext cx="761747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6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62.5mcg @ 2003</a:t>
            </a: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4F3772BC-2209-1A97-1BC7-99293BFEA4F0}"/>
              </a:ext>
            </a:extLst>
          </p:cNvPr>
          <p:cNvSpPr txBox="1"/>
          <p:nvPr/>
        </p:nvSpPr>
        <p:spPr>
          <a:xfrm>
            <a:off x="3220808" y="5452125"/>
            <a:ext cx="660758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6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25mg @ 2003</a:t>
            </a: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1246E7D8-7943-903E-DB33-C8AC0BC77BE1}"/>
              </a:ext>
            </a:extLst>
          </p:cNvPr>
          <p:cNvSpPr txBox="1"/>
          <p:nvPr/>
        </p:nvSpPr>
        <p:spPr>
          <a:xfrm>
            <a:off x="7692571" y="7431314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7B9143E9-A108-923A-95D9-224C85A53C3B}"/>
              </a:ext>
            </a:extLst>
          </p:cNvPr>
          <p:cNvSpPr txBox="1"/>
          <p:nvPr/>
        </p:nvSpPr>
        <p:spPr>
          <a:xfrm>
            <a:off x="4910461" y="2386357"/>
            <a:ext cx="702436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6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100mg @ 0757</a:t>
            </a:r>
          </a:p>
        </p:txBody>
      </p:sp>
      <p:sp>
        <p:nvSpPr>
          <p:cNvPr id="49" name="TextBox 48">
            <a:extLst>
              <a:ext uri="{FF2B5EF4-FFF2-40B4-BE49-F238E27FC236}">
                <a16:creationId xmlns:a16="http://schemas.microsoft.com/office/drawing/2014/main" id="{E6B9F893-07D0-1B88-C01D-759B781FF39A}"/>
              </a:ext>
            </a:extLst>
          </p:cNvPr>
          <p:cNvSpPr txBox="1"/>
          <p:nvPr/>
        </p:nvSpPr>
        <p:spPr>
          <a:xfrm>
            <a:off x="4910461" y="3452957"/>
            <a:ext cx="761747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6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62.5mcg @ 0757</a:t>
            </a:r>
          </a:p>
        </p:txBody>
      </p:sp>
      <p:sp>
        <p:nvSpPr>
          <p:cNvPr id="50" name="TextBox 49">
            <a:extLst>
              <a:ext uri="{FF2B5EF4-FFF2-40B4-BE49-F238E27FC236}">
                <a16:creationId xmlns:a16="http://schemas.microsoft.com/office/drawing/2014/main" id="{EA82B2A1-5647-16BD-D05C-9DB7B8E0A5C3}"/>
              </a:ext>
            </a:extLst>
          </p:cNvPr>
          <p:cNvSpPr txBox="1"/>
          <p:nvPr/>
        </p:nvSpPr>
        <p:spPr>
          <a:xfrm>
            <a:off x="4910461" y="4203276"/>
            <a:ext cx="660758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6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60mg @ 0757</a:t>
            </a:r>
          </a:p>
        </p:txBody>
      </p:sp>
      <p:sp>
        <p:nvSpPr>
          <p:cNvPr id="51" name="TextBox 50">
            <a:extLst>
              <a:ext uri="{FF2B5EF4-FFF2-40B4-BE49-F238E27FC236}">
                <a16:creationId xmlns:a16="http://schemas.microsoft.com/office/drawing/2014/main" id="{E92F5050-0CEF-CA33-EFA3-682D51A34FEF}"/>
              </a:ext>
            </a:extLst>
          </p:cNvPr>
          <p:cNvSpPr txBox="1"/>
          <p:nvPr/>
        </p:nvSpPr>
        <p:spPr>
          <a:xfrm>
            <a:off x="4910461" y="4714740"/>
            <a:ext cx="660758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6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20mg @ 0757</a:t>
            </a:r>
          </a:p>
        </p:txBody>
      </p:sp>
      <p:sp>
        <p:nvSpPr>
          <p:cNvPr id="52" name="TextBox 51">
            <a:extLst>
              <a:ext uri="{FF2B5EF4-FFF2-40B4-BE49-F238E27FC236}">
                <a16:creationId xmlns:a16="http://schemas.microsoft.com/office/drawing/2014/main" id="{33C7F1CD-30A9-68B5-B772-1DFBA044F1AB}"/>
              </a:ext>
            </a:extLst>
          </p:cNvPr>
          <p:cNvSpPr txBox="1"/>
          <p:nvPr/>
        </p:nvSpPr>
        <p:spPr>
          <a:xfrm>
            <a:off x="4910461" y="5168518"/>
            <a:ext cx="660758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6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25mg @ 0757</a:t>
            </a:r>
          </a:p>
        </p:txBody>
      </p:sp>
      <p:sp>
        <p:nvSpPr>
          <p:cNvPr id="53" name="TextBox 52">
            <a:extLst>
              <a:ext uri="{FF2B5EF4-FFF2-40B4-BE49-F238E27FC236}">
                <a16:creationId xmlns:a16="http://schemas.microsoft.com/office/drawing/2014/main" id="{F6F47ED2-58B1-6B1A-E7E5-832B1CF0A769}"/>
              </a:ext>
            </a:extLst>
          </p:cNvPr>
          <p:cNvSpPr txBox="1"/>
          <p:nvPr/>
        </p:nvSpPr>
        <p:spPr>
          <a:xfrm>
            <a:off x="4910461" y="3721770"/>
            <a:ext cx="761747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6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62.5mcg @ 2003</a:t>
            </a:r>
          </a:p>
        </p:txBody>
      </p:sp>
      <p:sp>
        <p:nvSpPr>
          <p:cNvPr id="54" name="TextBox 53">
            <a:extLst>
              <a:ext uri="{FF2B5EF4-FFF2-40B4-BE49-F238E27FC236}">
                <a16:creationId xmlns:a16="http://schemas.microsoft.com/office/drawing/2014/main" id="{1D5AC08D-E2CB-F5C4-355F-EC4DF115FF1E}"/>
              </a:ext>
            </a:extLst>
          </p:cNvPr>
          <p:cNvSpPr txBox="1"/>
          <p:nvPr/>
        </p:nvSpPr>
        <p:spPr>
          <a:xfrm>
            <a:off x="4910461" y="5452125"/>
            <a:ext cx="660758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6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25mg @ 2003</a:t>
            </a:r>
          </a:p>
        </p:txBody>
      </p:sp>
      <p:sp>
        <p:nvSpPr>
          <p:cNvPr id="55" name="TextBox 54">
            <a:extLst>
              <a:ext uri="{FF2B5EF4-FFF2-40B4-BE49-F238E27FC236}">
                <a16:creationId xmlns:a16="http://schemas.microsoft.com/office/drawing/2014/main" id="{00E0DC3A-713D-E8EF-80F9-5D8EEB678C20}"/>
              </a:ext>
            </a:extLst>
          </p:cNvPr>
          <p:cNvSpPr txBox="1"/>
          <p:nvPr/>
        </p:nvSpPr>
        <p:spPr>
          <a:xfrm>
            <a:off x="6878971" y="2386357"/>
            <a:ext cx="702436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6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100mg @ 0757</a:t>
            </a:r>
          </a:p>
        </p:txBody>
      </p:sp>
      <p:sp>
        <p:nvSpPr>
          <p:cNvPr id="56" name="TextBox 55">
            <a:extLst>
              <a:ext uri="{FF2B5EF4-FFF2-40B4-BE49-F238E27FC236}">
                <a16:creationId xmlns:a16="http://schemas.microsoft.com/office/drawing/2014/main" id="{1D3E641A-D665-C979-18A7-1783C24CB5E9}"/>
              </a:ext>
            </a:extLst>
          </p:cNvPr>
          <p:cNvSpPr txBox="1"/>
          <p:nvPr/>
        </p:nvSpPr>
        <p:spPr>
          <a:xfrm>
            <a:off x="6878971" y="3452957"/>
            <a:ext cx="761747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6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62.5mcg @ 0757</a:t>
            </a:r>
          </a:p>
        </p:txBody>
      </p:sp>
      <p:sp>
        <p:nvSpPr>
          <p:cNvPr id="57" name="TextBox 56">
            <a:extLst>
              <a:ext uri="{FF2B5EF4-FFF2-40B4-BE49-F238E27FC236}">
                <a16:creationId xmlns:a16="http://schemas.microsoft.com/office/drawing/2014/main" id="{86270066-813A-A7F5-DDEC-3C074C8B2225}"/>
              </a:ext>
            </a:extLst>
          </p:cNvPr>
          <p:cNvSpPr txBox="1"/>
          <p:nvPr/>
        </p:nvSpPr>
        <p:spPr>
          <a:xfrm>
            <a:off x="6878971" y="4203276"/>
            <a:ext cx="660758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6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60mg @ 0757</a:t>
            </a:r>
          </a:p>
        </p:txBody>
      </p:sp>
      <p:sp>
        <p:nvSpPr>
          <p:cNvPr id="58" name="TextBox 57">
            <a:extLst>
              <a:ext uri="{FF2B5EF4-FFF2-40B4-BE49-F238E27FC236}">
                <a16:creationId xmlns:a16="http://schemas.microsoft.com/office/drawing/2014/main" id="{A9DCBDFD-4857-70F2-BA57-959F13603FD2}"/>
              </a:ext>
            </a:extLst>
          </p:cNvPr>
          <p:cNvSpPr txBox="1"/>
          <p:nvPr/>
        </p:nvSpPr>
        <p:spPr>
          <a:xfrm>
            <a:off x="6878971" y="4714740"/>
            <a:ext cx="660758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6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20mg @ 0757</a:t>
            </a:r>
          </a:p>
        </p:txBody>
      </p:sp>
      <p:sp>
        <p:nvSpPr>
          <p:cNvPr id="59" name="TextBox 58">
            <a:extLst>
              <a:ext uri="{FF2B5EF4-FFF2-40B4-BE49-F238E27FC236}">
                <a16:creationId xmlns:a16="http://schemas.microsoft.com/office/drawing/2014/main" id="{83C87796-3E61-85FB-FB5E-598CC3D2CF4A}"/>
              </a:ext>
            </a:extLst>
          </p:cNvPr>
          <p:cNvSpPr txBox="1"/>
          <p:nvPr/>
        </p:nvSpPr>
        <p:spPr>
          <a:xfrm>
            <a:off x="6878971" y="5168518"/>
            <a:ext cx="660758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6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25mg @ 0757</a:t>
            </a:r>
          </a:p>
        </p:txBody>
      </p:sp>
      <p:sp>
        <p:nvSpPr>
          <p:cNvPr id="60" name="TextBox 59">
            <a:extLst>
              <a:ext uri="{FF2B5EF4-FFF2-40B4-BE49-F238E27FC236}">
                <a16:creationId xmlns:a16="http://schemas.microsoft.com/office/drawing/2014/main" id="{D5B48789-0F96-AA43-4852-873388DFC3C8}"/>
              </a:ext>
            </a:extLst>
          </p:cNvPr>
          <p:cNvSpPr txBox="1"/>
          <p:nvPr/>
        </p:nvSpPr>
        <p:spPr>
          <a:xfrm>
            <a:off x="6878971" y="3721770"/>
            <a:ext cx="761747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6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62.5mcg @ 2003</a:t>
            </a:r>
          </a:p>
        </p:txBody>
      </p:sp>
      <p:sp>
        <p:nvSpPr>
          <p:cNvPr id="61" name="TextBox 60">
            <a:extLst>
              <a:ext uri="{FF2B5EF4-FFF2-40B4-BE49-F238E27FC236}">
                <a16:creationId xmlns:a16="http://schemas.microsoft.com/office/drawing/2014/main" id="{9C742ED9-D710-2644-3C24-D3434ACE09A1}"/>
              </a:ext>
            </a:extLst>
          </p:cNvPr>
          <p:cNvSpPr txBox="1"/>
          <p:nvPr/>
        </p:nvSpPr>
        <p:spPr>
          <a:xfrm>
            <a:off x="6878971" y="5452125"/>
            <a:ext cx="660758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6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25mg @ 2003</a:t>
            </a:r>
          </a:p>
        </p:txBody>
      </p:sp>
      <p:sp>
        <p:nvSpPr>
          <p:cNvPr id="62" name="TextBox 61">
            <a:extLst>
              <a:ext uri="{FF2B5EF4-FFF2-40B4-BE49-F238E27FC236}">
                <a16:creationId xmlns:a16="http://schemas.microsoft.com/office/drawing/2014/main" id="{8F74D822-BCD0-AEE1-1C30-01FF2ACB471C}"/>
              </a:ext>
            </a:extLst>
          </p:cNvPr>
          <p:cNvSpPr txBox="1"/>
          <p:nvPr/>
        </p:nvSpPr>
        <p:spPr>
          <a:xfrm>
            <a:off x="7858420" y="2386357"/>
            <a:ext cx="702436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6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100mg @ 0757</a:t>
            </a:r>
          </a:p>
        </p:txBody>
      </p:sp>
      <p:sp>
        <p:nvSpPr>
          <p:cNvPr id="63" name="TextBox 62">
            <a:extLst>
              <a:ext uri="{FF2B5EF4-FFF2-40B4-BE49-F238E27FC236}">
                <a16:creationId xmlns:a16="http://schemas.microsoft.com/office/drawing/2014/main" id="{9B85F62C-C676-F18E-D0B1-7EFD81152CCA}"/>
              </a:ext>
            </a:extLst>
          </p:cNvPr>
          <p:cNvSpPr txBox="1"/>
          <p:nvPr/>
        </p:nvSpPr>
        <p:spPr>
          <a:xfrm>
            <a:off x="7858420" y="3452957"/>
            <a:ext cx="761747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6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62.5mcg @ 0757</a:t>
            </a:r>
          </a:p>
        </p:txBody>
      </p:sp>
      <p:sp>
        <p:nvSpPr>
          <p:cNvPr id="64" name="TextBox 63">
            <a:extLst>
              <a:ext uri="{FF2B5EF4-FFF2-40B4-BE49-F238E27FC236}">
                <a16:creationId xmlns:a16="http://schemas.microsoft.com/office/drawing/2014/main" id="{A9F9A8F3-CF95-DE8D-B860-8C25FE0B501F}"/>
              </a:ext>
            </a:extLst>
          </p:cNvPr>
          <p:cNvSpPr txBox="1"/>
          <p:nvPr/>
        </p:nvSpPr>
        <p:spPr>
          <a:xfrm>
            <a:off x="7858420" y="4203276"/>
            <a:ext cx="660758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6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60mg @ 0757</a:t>
            </a:r>
          </a:p>
        </p:txBody>
      </p:sp>
      <p:sp>
        <p:nvSpPr>
          <p:cNvPr id="65" name="TextBox 64">
            <a:extLst>
              <a:ext uri="{FF2B5EF4-FFF2-40B4-BE49-F238E27FC236}">
                <a16:creationId xmlns:a16="http://schemas.microsoft.com/office/drawing/2014/main" id="{E03C295F-9D92-06EA-D3F0-2597D2FCD240}"/>
              </a:ext>
            </a:extLst>
          </p:cNvPr>
          <p:cNvSpPr txBox="1"/>
          <p:nvPr/>
        </p:nvSpPr>
        <p:spPr>
          <a:xfrm>
            <a:off x="7858420" y="4714740"/>
            <a:ext cx="660758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6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20mg @ 0757</a:t>
            </a:r>
          </a:p>
        </p:txBody>
      </p:sp>
      <p:sp>
        <p:nvSpPr>
          <p:cNvPr id="66" name="TextBox 65">
            <a:extLst>
              <a:ext uri="{FF2B5EF4-FFF2-40B4-BE49-F238E27FC236}">
                <a16:creationId xmlns:a16="http://schemas.microsoft.com/office/drawing/2014/main" id="{DFAC2EAE-9FC0-221D-AD9F-B737BF748909}"/>
              </a:ext>
            </a:extLst>
          </p:cNvPr>
          <p:cNvSpPr txBox="1"/>
          <p:nvPr/>
        </p:nvSpPr>
        <p:spPr>
          <a:xfrm>
            <a:off x="7858420" y="5168518"/>
            <a:ext cx="660758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6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25mg @ 0757</a:t>
            </a:r>
          </a:p>
        </p:txBody>
      </p:sp>
      <p:sp>
        <p:nvSpPr>
          <p:cNvPr id="68" name="TextBox 67">
            <a:extLst>
              <a:ext uri="{FF2B5EF4-FFF2-40B4-BE49-F238E27FC236}">
                <a16:creationId xmlns:a16="http://schemas.microsoft.com/office/drawing/2014/main" id="{3F8A390F-CEB0-849E-7149-8F22B474A3F9}"/>
              </a:ext>
            </a:extLst>
          </p:cNvPr>
          <p:cNvSpPr txBox="1"/>
          <p:nvPr/>
        </p:nvSpPr>
        <p:spPr>
          <a:xfrm>
            <a:off x="7920318" y="1947500"/>
            <a:ext cx="943145" cy="290378"/>
          </a:xfrm>
          <a:prstGeom prst="rect">
            <a:avLst/>
          </a:prstGeom>
          <a:solidFill>
            <a:srgbClr val="F0F0F0"/>
          </a:solidFill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pic>
        <p:nvPicPr>
          <p:cNvPr id="67" name="Picture 66">
            <a:extLst>
              <a:ext uri="{FF2B5EF4-FFF2-40B4-BE49-F238E27FC236}">
                <a16:creationId xmlns:a16="http://schemas.microsoft.com/office/drawing/2014/main" id="{97ECC864-5FA8-BD44-AB51-725B5F858C3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048707" y="1942724"/>
            <a:ext cx="522925" cy="265749"/>
          </a:xfrm>
          <a:prstGeom prst="rect">
            <a:avLst/>
          </a:prstGeom>
        </p:spPr>
      </p:pic>
      <p:cxnSp>
        <p:nvCxnSpPr>
          <p:cNvPr id="2" name="Straight Connector 1">
            <a:extLst>
              <a:ext uri="{FF2B5EF4-FFF2-40B4-BE49-F238E27FC236}">
                <a16:creationId xmlns:a16="http://schemas.microsoft.com/office/drawing/2014/main" id="{4E2F4D65-3E90-76F3-A68C-4E6223F5E71A}"/>
              </a:ext>
            </a:extLst>
          </p:cNvPr>
          <p:cNvCxnSpPr>
            <a:cxnSpLocks/>
          </p:cNvCxnSpPr>
          <p:nvPr/>
        </p:nvCxnSpPr>
        <p:spPr>
          <a:xfrm>
            <a:off x="3192579" y="3721770"/>
            <a:ext cx="5657240" cy="0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Straight Connector 32">
            <a:extLst>
              <a:ext uri="{FF2B5EF4-FFF2-40B4-BE49-F238E27FC236}">
                <a16:creationId xmlns:a16="http://schemas.microsoft.com/office/drawing/2014/main" id="{A15B64BC-80E5-DFE1-E469-3BC1A84F1A5D}"/>
              </a:ext>
            </a:extLst>
          </p:cNvPr>
          <p:cNvCxnSpPr>
            <a:cxnSpLocks/>
          </p:cNvCxnSpPr>
          <p:nvPr/>
        </p:nvCxnSpPr>
        <p:spPr>
          <a:xfrm flipV="1">
            <a:off x="4891604" y="4036849"/>
            <a:ext cx="3963827" cy="3005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Straight Connector 33">
            <a:extLst>
              <a:ext uri="{FF2B5EF4-FFF2-40B4-BE49-F238E27FC236}">
                <a16:creationId xmlns:a16="http://schemas.microsoft.com/office/drawing/2014/main" id="{40CB378C-EAC9-99F8-2F92-4B363F86EB67}"/>
              </a:ext>
            </a:extLst>
          </p:cNvPr>
          <p:cNvCxnSpPr>
            <a:cxnSpLocks/>
          </p:cNvCxnSpPr>
          <p:nvPr/>
        </p:nvCxnSpPr>
        <p:spPr>
          <a:xfrm>
            <a:off x="1124704" y="4583132"/>
            <a:ext cx="7726166" cy="0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Straight Connector 41">
            <a:extLst>
              <a:ext uri="{FF2B5EF4-FFF2-40B4-BE49-F238E27FC236}">
                <a16:creationId xmlns:a16="http://schemas.microsoft.com/office/drawing/2014/main" id="{59F2F1B7-3A80-7FE4-7D12-8AA4D2CDC9DD}"/>
              </a:ext>
            </a:extLst>
          </p:cNvPr>
          <p:cNvCxnSpPr>
            <a:cxnSpLocks/>
          </p:cNvCxnSpPr>
          <p:nvPr/>
        </p:nvCxnSpPr>
        <p:spPr>
          <a:xfrm>
            <a:off x="1130877" y="5126547"/>
            <a:ext cx="7726166" cy="0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Straight Connector 42">
            <a:extLst>
              <a:ext uri="{FF2B5EF4-FFF2-40B4-BE49-F238E27FC236}">
                <a16:creationId xmlns:a16="http://schemas.microsoft.com/office/drawing/2014/main" id="{159EBF1D-DE29-F0A9-650C-1AAFB6BEDEE3}"/>
              </a:ext>
            </a:extLst>
          </p:cNvPr>
          <p:cNvCxnSpPr>
            <a:cxnSpLocks/>
          </p:cNvCxnSpPr>
          <p:nvPr/>
        </p:nvCxnSpPr>
        <p:spPr>
          <a:xfrm>
            <a:off x="4853896" y="2359852"/>
            <a:ext cx="0" cy="3337840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Straight Connector 45">
            <a:extLst>
              <a:ext uri="{FF2B5EF4-FFF2-40B4-BE49-F238E27FC236}">
                <a16:creationId xmlns:a16="http://schemas.microsoft.com/office/drawing/2014/main" id="{A98BC454-DD39-21C7-9AD8-575482E225EC}"/>
              </a:ext>
            </a:extLst>
          </p:cNvPr>
          <p:cNvCxnSpPr>
            <a:cxnSpLocks/>
          </p:cNvCxnSpPr>
          <p:nvPr/>
        </p:nvCxnSpPr>
        <p:spPr>
          <a:xfrm>
            <a:off x="6897838" y="2343369"/>
            <a:ext cx="0" cy="3337840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9" name="Straight Connector 68">
            <a:extLst>
              <a:ext uri="{FF2B5EF4-FFF2-40B4-BE49-F238E27FC236}">
                <a16:creationId xmlns:a16="http://schemas.microsoft.com/office/drawing/2014/main" id="{326FCC4E-1C8D-14FE-D040-99D063A86244}"/>
              </a:ext>
            </a:extLst>
          </p:cNvPr>
          <p:cNvCxnSpPr>
            <a:cxnSpLocks/>
          </p:cNvCxnSpPr>
          <p:nvPr/>
        </p:nvCxnSpPr>
        <p:spPr>
          <a:xfrm>
            <a:off x="1121907" y="5697692"/>
            <a:ext cx="7726166" cy="0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Straight Connector 40">
            <a:extLst>
              <a:ext uri="{FF2B5EF4-FFF2-40B4-BE49-F238E27FC236}">
                <a16:creationId xmlns:a16="http://schemas.microsoft.com/office/drawing/2014/main" id="{61E6C10B-C6DA-CC75-6EDA-6F9589829BEA}"/>
              </a:ext>
            </a:extLst>
          </p:cNvPr>
          <p:cNvCxnSpPr>
            <a:cxnSpLocks/>
          </p:cNvCxnSpPr>
          <p:nvPr/>
        </p:nvCxnSpPr>
        <p:spPr>
          <a:xfrm>
            <a:off x="3220808" y="5410559"/>
            <a:ext cx="5630779" cy="0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Rectangle 25">
            <a:hlinkClick r:id="rId5" action="ppaction://hlinksldjump"/>
            <a:extLst>
              <a:ext uri="{FF2B5EF4-FFF2-40B4-BE49-F238E27FC236}">
                <a16:creationId xmlns:a16="http://schemas.microsoft.com/office/drawing/2014/main" id="{BAF4DF1E-32AD-4C43-0BAF-DE9E3A67E313}"/>
              </a:ext>
            </a:extLst>
          </p:cNvPr>
          <p:cNvSpPr/>
          <p:nvPr/>
        </p:nvSpPr>
        <p:spPr>
          <a:xfrm>
            <a:off x="7034" y="1"/>
            <a:ext cx="12184966" cy="719329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7" name="TextBox 26">
            <a:hlinkClick r:id="rId6" action="ppaction://hlinksldjump"/>
            <a:extLst>
              <a:ext uri="{FF2B5EF4-FFF2-40B4-BE49-F238E27FC236}">
                <a16:creationId xmlns:a16="http://schemas.microsoft.com/office/drawing/2014/main" id="{A5C1AEA2-4D7A-C653-18FB-102F34C2A098}"/>
              </a:ext>
            </a:extLst>
          </p:cNvPr>
          <p:cNvSpPr txBox="1"/>
          <p:nvPr/>
        </p:nvSpPr>
        <p:spPr>
          <a:xfrm>
            <a:off x="2080" y="2087922"/>
            <a:ext cx="991772" cy="1077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sz="100" dirty="0"/>
          </a:p>
        </p:txBody>
      </p:sp>
      <p:sp>
        <p:nvSpPr>
          <p:cNvPr id="28" name="TextBox 27">
            <a:hlinkClick r:id="rId7" action="ppaction://hlinksldjump"/>
            <a:extLst>
              <a:ext uri="{FF2B5EF4-FFF2-40B4-BE49-F238E27FC236}">
                <a16:creationId xmlns:a16="http://schemas.microsoft.com/office/drawing/2014/main" id="{5472E7C9-24A7-F3AF-2DF0-F18067AEA8B7}"/>
              </a:ext>
            </a:extLst>
          </p:cNvPr>
          <p:cNvSpPr txBox="1"/>
          <p:nvPr/>
        </p:nvSpPr>
        <p:spPr>
          <a:xfrm>
            <a:off x="2080" y="2332496"/>
            <a:ext cx="991772" cy="1077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sz="100" dirty="0"/>
          </a:p>
        </p:txBody>
      </p:sp>
      <p:sp>
        <p:nvSpPr>
          <p:cNvPr id="29" name="TextBox 28">
            <a:hlinkClick r:id="rId8" action="ppaction://hlinksldjump"/>
            <a:extLst>
              <a:ext uri="{FF2B5EF4-FFF2-40B4-BE49-F238E27FC236}">
                <a16:creationId xmlns:a16="http://schemas.microsoft.com/office/drawing/2014/main" id="{5322A762-1DDF-D54B-2490-94F336DD0BBD}"/>
              </a:ext>
            </a:extLst>
          </p:cNvPr>
          <p:cNvSpPr txBox="1"/>
          <p:nvPr/>
        </p:nvSpPr>
        <p:spPr>
          <a:xfrm>
            <a:off x="7034" y="4592912"/>
            <a:ext cx="991772" cy="1077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sz="100" dirty="0"/>
          </a:p>
        </p:txBody>
      </p:sp>
      <p:sp>
        <p:nvSpPr>
          <p:cNvPr id="30" name="TextBox 29">
            <a:hlinkClick r:id="rId9" action="ppaction://hlinksldjump"/>
            <a:extLst>
              <a:ext uri="{FF2B5EF4-FFF2-40B4-BE49-F238E27FC236}">
                <a16:creationId xmlns:a16="http://schemas.microsoft.com/office/drawing/2014/main" id="{03A92E41-DAF7-77FD-B83A-9EE96C31E961}"/>
              </a:ext>
            </a:extLst>
          </p:cNvPr>
          <p:cNvSpPr txBox="1"/>
          <p:nvPr/>
        </p:nvSpPr>
        <p:spPr>
          <a:xfrm>
            <a:off x="7034" y="1614756"/>
            <a:ext cx="991772" cy="1077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sz="100" dirty="0"/>
          </a:p>
        </p:txBody>
      </p:sp>
      <p:sp>
        <p:nvSpPr>
          <p:cNvPr id="31" name="TextBox 30">
            <a:hlinkClick r:id="rId5" action="ppaction://hlinksldjump"/>
            <a:extLst>
              <a:ext uri="{FF2B5EF4-FFF2-40B4-BE49-F238E27FC236}">
                <a16:creationId xmlns:a16="http://schemas.microsoft.com/office/drawing/2014/main" id="{C58DEFF1-3D9E-9BB5-2838-0BD31AE407DB}"/>
              </a:ext>
            </a:extLst>
          </p:cNvPr>
          <p:cNvSpPr txBox="1"/>
          <p:nvPr/>
        </p:nvSpPr>
        <p:spPr>
          <a:xfrm>
            <a:off x="2080" y="1857913"/>
            <a:ext cx="991772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sz="900" dirty="0"/>
          </a:p>
        </p:txBody>
      </p:sp>
    </p:spTree>
    <p:extLst>
      <p:ext uri="{BB962C8B-B14F-4D97-AF65-F5344CB8AC3E}">
        <p14:creationId xmlns:p14="http://schemas.microsoft.com/office/powerpoint/2010/main" val="284365000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580E6070-67E4-3BBE-2C51-90787F57195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" y="143359"/>
            <a:ext cx="12181803" cy="6565785"/>
          </a:xfrm>
          <a:prstGeom prst="rect">
            <a:avLst/>
          </a:prstGeom>
        </p:spPr>
      </p:pic>
      <p:sp>
        <p:nvSpPr>
          <p:cNvPr id="9" name="Rectangle 8">
            <a:hlinkClick r:id="rId3" action="ppaction://hlinksldjump"/>
            <a:extLst>
              <a:ext uri="{FF2B5EF4-FFF2-40B4-BE49-F238E27FC236}">
                <a16:creationId xmlns:a16="http://schemas.microsoft.com/office/drawing/2014/main" id="{D25BA268-29C8-530E-23D4-2704A81A416F}"/>
              </a:ext>
            </a:extLst>
          </p:cNvPr>
          <p:cNvSpPr/>
          <p:nvPr/>
        </p:nvSpPr>
        <p:spPr>
          <a:xfrm>
            <a:off x="0" y="38183"/>
            <a:ext cx="12175406" cy="684884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pSp>
        <p:nvGrpSpPr>
          <p:cNvPr id="18" name="Group 17">
            <a:extLst>
              <a:ext uri="{FF2B5EF4-FFF2-40B4-BE49-F238E27FC236}">
                <a16:creationId xmlns:a16="http://schemas.microsoft.com/office/drawing/2014/main" id="{21D8E7E9-1099-98E8-15A8-6CC580DB0104}"/>
              </a:ext>
            </a:extLst>
          </p:cNvPr>
          <p:cNvGrpSpPr/>
          <p:nvPr/>
        </p:nvGrpSpPr>
        <p:grpSpPr>
          <a:xfrm>
            <a:off x="986665" y="1328507"/>
            <a:ext cx="8664191" cy="4056293"/>
            <a:chOff x="986664" y="1328506"/>
            <a:chExt cx="10361035" cy="4685725"/>
          </a:xfrm>
        </p:grpSpPr>
        <p:pic>
          <p:nvPicPr>
            <p:cNvPr id="2" name="Picture 1" descr="A screenshot of a computer&#10;&#10;Description automatically generated">
              <a:extLst>
                <a:ext uri="{FF2B5EF4-FFF2-40B4-BE49-F238E27FC236}">
                  <a16:creationId xmlns:a16="http://schemas.microsoft.com/office/drawing/2014/main" id="{7F016C56-C08A-173B-BD1C-63F68B5B3BEE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986664" y="1328506"/>
              <a:ext cx="10361035" cy="4685725"/>
            </a:xfrm>
            <a:prstGeom prst="rect">
              <a:avLst/>
            </a:prstGeom>
          </p:spPr>
        </p:pic>
        <p:sp>
          <p:nvSpPr>
            <p:cNvPr id="3" name="Oval 2">
              <a:extLst>
                <a:ext uri="{FF2B5EF4-FFF2-40B4-BE49-F238E27FC236}">
                  <a16:creationId xmlns:a16="http://schemas.microsoft.com/office/drawing/2014/main" id="{4598E2E7-6C8C-3498-A221-37CC53B6F8FB}"/>
                </a:ext>
              </a:extLst>
            </p:cNvPr>
            <p:cNvSpPr/>
            <p:nvPr/>
          </p:nvSpPr>
          <p:spPr>
            <a:xfrm>
              <a:off x="10619734" y="3477106"/>
              <a:ext cx="80513" cy="80513"/>
            </a:xfrm>
            <a:prstGeom prst="ellipse">
              <a:avLst/>
            </a:prstGeom>
            <a:ln>
              <a:noFill/>
            </a:ln>
          </p:spPr>
          <p:style>
            <a:lnRef idx="2">
              <a:schemeClr val="dk1">
                <a:shade val="15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/>
                <a:t>c</a:t>
              </a:r>
            </a:p>
          </p:txBody>
        </p:sp>
        <p:cxnSp>
          <p:nvCxnSpPr>
            <p:cNvPr id="4" name="Straight Connector 3">
              <a:extLst>
                <a:ext uri="{FF2B5EF4-FFF2-40B4-BE49-F238E27FC236}">
                  <a16:creationId xmlns:a16="http://schemas.microsoft.com/office/drawing/2014/main" id="{19B130CE-EA34-1CB9-A7DE-37622F6398D7}"/>
                </a:ext>
              </a:extLst>
            </p:cNvPr>
            <p:cNvCxnSpPr>
              <a:endCxn id="3" idx="3"/>
            </p:cNvCxnSpPr>
            <p:nvPr/>
          </p:nvCxnSpPr>
          <p:spPr>
            <a:xfrm flipV="1">
              <a:off x="10510467" y="3545828"/>
              <a:ext cx="121058" cy="92306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15" name="Oval 14">
              <a:extLst>
                <a:ext uri="{FF2B5EF4-FFF2-40B4-BE49-F238E27FC236}">
                  <a16:creationId xmlns:a16="http://schemas.microsoft.com/office/drawing/2014/main" id="{5C890928-1A54-3B7A-AD70-B56F2CD739EC}"/>
                </a:ext>
              </a:extLst>
            </p:cNvPr>
            <p:cNvSpPr/>
            <p:nvPr/>
          </p:nvSpPr>
          <p:spPr>
            <a:xfrm>
              <a:off x="10577926" y="4467899"/>
              <a:ext cx="80513" cy="80513"/>
            </a:xfrm>
            <a:prstGeom prst="ellipse">
              <a:avLst/>
            </a:prstGeom>
            <a:ln>
              <a:noFill/>
            </a:ln>
          </p:spPr>
          <p:style>
            <a:lnRef idx="2">
              <a:schemeClr val="dk1">
                <a:shade val="15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16" name="Straight Connector 15">
              <a:extLst>
                <a:ext uri="{FF2B5EF4-FFF2-40B4-BE49-F238E27FC236}">
                  <a16:creationId xmlns:a16="http://schemas.microsoft.com/office/drawing/2014/main" id="{2664C3AF-3721-115E-3918-805C3D3573CC}"/>
                </a:ext>
              </a:extLst>
            </p:cNvPr>
            <p:cNvCxnSpPr>
              <a:cxnSpLocks/>
            </p:cNvCxnSpPr>
            <p:nvPr/>
          </p:nvCxnSpPr>
          <p:spPr>
            <a:xfrm>
              <a:off x="10486191" y="4454890"/>
              <a:ext cx="136181" cy="44159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pic>
        <p:nvPicPr>
          <p:cNvPr id="20" name="Picture 19" descr="A graph with a line going up&#10;&#10;Description automatically generated">
            <a:extLst>
              <a:ext uri="{FF2B5EF4-FFF2-40B4-BE49-F238E27FC236}">
                <a16:creationId xmlns:a16="http://schemas.microsoft.com/office/drawing/2014/main" id="{D33E9942-C3A5-843E-EA05-8D9FEA44D5E3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b="77439"/>
          <a:stretch/>
        </p:blipFill>
        <p:spPr>
          <a:xfrm>
            <a:off x="1008367" y="5162392"/>
            <a:ext cx="8642490" cy="435239"/>
          </a:xfrm>
          <a:prstGeom prst="rect">
            <a:avLst/>
          </a:prstGeom>
        </p:spPr>
      </p:pic>
      <p:grpSp>
        <p:nvGrpSpPr>
          <p:cNvPr id="25" name="Group 24">
            <a:extLst>
              <a:ext uri="{FF2B5EF4-FFF2-40B4-BE49-F238E27FC236}">
                <a16:creationId xmlns:a16="http://schemas.microsoft.com/office/drawing/2014/main" id="{3D2C0F01-D191-C854-8BE0-D342E9966F92}"/>
              </a:ext>
            </a:extLst>
          </p:cNvPr>
          <p:cNvGrpSpPr/>
          <p:nvPr/>
        </p:nvGrpSpPr>
        <p:grpSpPr>
          <a:xfrm>
            <a:off x="1008367" y="5392282"/>
            <a:ext cx="8642490" cy="1422038"/>
            <a:chOff x="1765298" y="5247354"/>
            <a:chExt cx="10389531" cy="1351713"/>
          </a:xfrm>
        </p:grpSpPr>
        <p:pic>
          <p:nvPicPr>
            <p:cNvPr id="22" name="Picture 21" descr="A graph with a line going up&#10;&#10;Description automatically generated">
              <a:extLst>
                <a:ext uri="{FF2B5EF4-FFF2-40B4-BE49-F238E27FC236}">
                  <a16:creationId xmlns:a16="http://schemas.microsoft.com/office/drawing/2014/main" id="{D4AC4FF2-4FB3-03B1-ABD5-533F1EE24B1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/>
            <a:srcRect t="41715"/>
            <a:stretch/>
          </p:blipFill>
          <p:spPr>
            <a:xfrm>
              <a:off x="1765298" y="5247354"/>
              <a:ext cx="10389531" cy="1351713"/>
            </a:xfrm>
            <a:prstGeom prst="rect">
              <a:avLst/>
            </a:prstGeom>
          </p:spPr>
        </p:pic>
        <p:cxnSp>
          <p:nvCxnSpPr>
            <p:cNvPr id="23" name="Straight Connector 22">
              <a:extLst>
                <a:ext uri="{FF2B5EF4-FFF2-40B4-BE49-F238E27FC236}">
                  <a16:creationId xmlns:a16="http://schemas.microsoft.com/office/drawing/2014/main" id="{D50F3975-7F32-1154-D982-18352C1F6B73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11291888" y="5783831"/>
              <a:ext cx="212005" cy="207394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24" name="Oval 23">
              <a:extLst>
                <a:ext uri="{FF2B5EF4-FFF2-40B4-BE49-F238E27FC236}">
                  <a16:creationId xmlns:a16="http://schemas.microsoft.com/office/drawing/2014/main" id="{CB97ABB2-89DC-C2EE-0AF9-8F21D348AEE7}"/>
                </a:ext>
              </a:extLst>
            </p:cNvPr>
            <p:cNvSpPr/>
            <p:nvPr/>
          </p:nvSpPr>
          <p:spPr>
            <a:xfrm>
              <a:off x="11463636" y="5738243"/>
              <a:ext cx="80513" cy="80513"/>
            </a:xfrm>
            <a:prstGeom prst="ellipse">
              <a:avLst/>
            </a:prstGeom>
            <a:ln>
              <a:noFill/>
            </a:ln>
          </p:spPr>
          <p:style>
            <a:lnRef idx="2">
              <a:schemeClr val="dk1">
                <a:shade val="15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7" name="Rectangle 26">
            <a:hlinkClick r:id="rId3" action="ppaction://hlinksldjump"/>
            <a:extLst>
              <a:ext uri="{FF2B5EF4-FFF2-40B4-BE49-F238E27FC236}">
                <a16:creationId xmlns:a16="http://schemas.microsoft.com/office/drawing/2014/main" id="{1AE67626-58DB-E8F5-EB78-DD877CA0DF2F}"/>
              </a:ext>
            </a:extLst>
          </p:cNvPr>
          <p:cNvSpPr/>
          <p:nvPr/>
        </p:nvSpPr>
        <p:spPr>
          <a:xfrm>
            <a:off x="-1" y="38183"/>
            <a:ext cx="12184967" cy="684884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8" name="TextBox 27">
            <a:hlinkClick r:id="rId6" action="ppaction://hlinksldjump"/>
            <a:extLst>
              <a:ext uri="{FF2B5EF4-FFF2-40B4-BE49-F238E27FC236}">
                <a16:creationId xmlns:a16="http://schemas.microsoft.com/office/drawing/2014/main" id="{E8CE82E7-4CB6-5882-E530-192786671F6E}"/>
              </a:ext>
            </a:extLst>
          </p:cNvPr>
          <p:cNvSpPr txBox="1"/>
          <p:nvPr/>
        </p:nvSpPr>
        <p:spPr>
          <a:xfrm>
            <a:off x="7034" y="1902246"/>
            <a:ext cx="991772" cy="1077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sz="100" dirty="0"/>
          </a:p>
        </p:txBody>
      </p:sp>
      <p:sp>
        <p:nvSpPr>
          <p:cNvPr id="29" name="TextBox 28">
            <a:hlinkClick r:id="rId7" action="ppaction://hlinksldjump"/>
            <a:extLst>
              <a:ext uri="{FF2B5EF4-FFF2-40B4-BE49-F238E27FC236}">
                <a16:creationId xmlns:a16="http://schemas.microsoft.com/office/drawing/2014/main" id="{CC13D783-5201-BC91-9AD7-BE5D40B102B0}"/>
              </a:ext>
            </a:extLst>
          </p:cNvPr>
          <p:cNvSpPr txBox="1"/>
          <p:nvPr/>
        </p:nvSpPr>
        <p:spPr>
          <a:xfrm>
            <a:off x="7034" y="2135824"/>
            <a:ext cx="991772" cy="1077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sz="100" dirty="0"/>
          </a:p>
        </p:txBody>
      </p:sp>
      <p:sp>
        <p:nvSpPr>
          <p:cNvPr id="30" name="TextBox 29">
            <a:hlinkClick r:id="rId8" action="ppaction://hlinksldjump"/>
            <a:extLst>
              <a:ext uri="{FF2B5EF4-FFF2-40B4-BE49-F238E27FC236}">
                <a16:creationId xmlns:a16="http://schemas.microsoft.com/office/drawing/2014/main" id="{31AD22DA-D6A7-8025-987A-1A67C58326F8}"/>
              </a:ext>
            </a:extLst>
          </p:cNvPr>
          <p:cNvSpPr txBox="1"/>
          <p:nvPr/>
        </p:nvSpPr>
        <p:spPr>
          <a:xfrm>
            <a:off x="7034" y="4409364"/>
            <a:ext cx="991772" cy="1077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sz="100" dirty="0"/>
          </a:p>
        </p:txBody>
      </p:sp>
      <p:sp>
        <p:nvSpPr>
          <p:cNvPr id="31" name="TextBox 30">
            <a:hlinkClick r:id="rId3" action="ppaction://hlinksldjump"/>
            <a:extLst>
              <a:ext uri="{FF2B5EF4-FFF2-40B4-BE49-F238E27FC236}">
                <a16:creationId xmlns:a16="http://schemas.microsoft.com/office/drawing/2014/main" id="{C579638B-FE3F-7357-CE22-6B104FCBFA2B}"/>
              </a:ext>
            </a:extLst>
          </p:cNvPr>
          <p:cNvSpPr txBox="1"/>
          <p:nvPr/>
        </p:nvSpPr>
        <p:spPr>
          <a:xfrm>
            <a:off x="-5108" y="1422810"/>
            <a:ext cx="991772" cy="1077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sz="100" dirty="0"/>
          </a:p>
        </p:txBody>
      </p:sp>
      <p:sp>
        <p:nvSpPr>
          <p:cNvPr id="32" name="TextBox 31">
            <a:hlinkClick r:id="rId9" action="ppaction://hlinksldjump"/>
            <a:extLst>
              <a:ext uri="{FF2B5EF4-FFF2-40B4-BE49-F238E27FC236}">
                <a16:creationId xmlns:a16="http://schemas.microsoft.com/office/drawing/2014/main" id="{76725E9C-EC29-8AC0-7159-FBEC6DF8F540}"/>
              </a:ext>
            </a:extLst>
          </p:cNvPr>
          <p:cNvSpPr txBox="1"/>
          <p:nvPr/>
        </p:nvSpPr>
        <p:spPr>
          <a:xfrm>
            <a:off x="3894" y="1662738"/>
            <a:ext cx="991772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sz="900" dirty="0"/>
          </a:p>
        </p:txBody>
      </p:sp>
      <p:sp>
        <p:nvSpPr>
          <p:cNvPr id="6" name="Triangle 5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9C678533-F215-AB9C-7FED-3DE65F4D3040}"/>
              </a:ext>
            </a:extLst>
          </p:cNvPr>
          <p:cNvSpPr/>
          <p:nvPr/>
        </p:nvSpPr>
        <p:spPr>
          <a:xfrm rot="10800000">
            <a:off x="10344735" y="5057603"/>
            <a:ext cx="1166223" cy="850818"/>
          </a:xfrm>
          <a:prstGeom prst="triangle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extBox 6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19C0DA7F-3D48-EFCD-AE14-0BA29C79ADA1}"/>
              </a:ext>
            </a:extLst>
          </p:cNvPr>
          <p:cNvSpPr txBox="1"/>
          <p:nvPr/>
        </p:nvSpPr>
        <p:spPr>
          <a:xfrm>
            <a:off x="10451755" y="5057603"/>
            <a:ext cx="962454" cy="52322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1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Scroll down</a:t>
            </a:r>
          </a:p>
        </p:txBody>
      </p:sp>
    </p:spTree>
    <p:extLst>
      <p:ext uri="{BB962C8B-B14F-4D97-AF65-F5344CB8AC3E}">
        <p14:creationId xmlns:p14="http://schemas.microsoft.com/office/powerpoint/2010/main" val="55759262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580E6070-67E4-3BBE-2C51-90787F57195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" y="143359"/>
            <a:ext cx="12181803" cy="6565785"/>
          </a:xfrm>
          <a:prstGeom prst="rect">
            <a:avLst/>
          </a:prstGeom>
        </p:spPr>
      </p:pic>
      <p:sp>
        <p:nvSpPr>
          <p:cNvPr id="4" name="Rectangle 3">
            <a:hlinkClick r:id="rId3" action="ppaction://hlinksldjump"/>
            <a:extLst>
              <a:ext uri="{FF2B5EF4-FFF2-40B4-BE49-F238E27FC236}">
                <a16:creationId xmlns:a16="http://schemas.microsoft.com/office/drawing/2014/main" id="{61F023DA-AC8D-F2D9-518F-12BBA573EC82}"/>
              </a:ext>
            </a:extLst>
          </p:cNvPr>
          <p:cNvSpPr/>
          <p:nvPr/>
        </p:nvSpPr>
        <p:spPr>
          <a:xfrm>
            <a:off x="0" y="38183"/>
            <a:ext cx="12181802" cy="684884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6" name="Picture 5" descr="A graph showing a line of people&#10;&#10;Description automatically generated with medium confidence">
            <a:extLst>
              <a:ext uri="{FF2B5EF4-FFF2-40B4-BE49-F238E27FC236}">
                <a16:creationId xmlns:a16="http://schemas.microsoft.com/office/drawing/2014/main" id="{811D5875-CB8F-0457-8FFE-E7C215E38E3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07385" y="1322960"/>
            <a:ext cx="8485857" cy="2086799"/>
          </a:xfrm>
          <a:prstGeom prst="rect">
            <a:avLst/>
          </a:prstGeom>
        </p:spPr>
      </p:pic>
      <p:grpSp>
        <p:nvGrpSpPr>
          <p:cNvPr id="19" name="Group 18">
            <a:extLst>
              <a:ext uri="{FF2B5EF4-FFF2-40B4-BE49-F238E27FC236}">
                <a16:creationId xmlns:a16="http://schemas.microsoft.com/office/drawing/2014/main" id="{9A5DB934-D943-4FF3-3628-A051C0A5FEBA}"/>
              </a:ext>
            </a:extLst>
          </p:cNvPr>
          <p:cNvGrpSpPr/>
          <p:nvPr/>
        </p:nvGrpSpPr>
        <p:grpSpPr>
          <a:xfrm>
            <a:off x="1012339" y="3409759"/>
            <a:ext cx="8371477" cy="2706414"/>
            <a:chOff x="1765299" y="1702950"/>
            <a:chExt cx="10312399" cy="3543543"/>
          </a:xfrm>
        </p:grpSpPr>
        <p:pic>
          <p:nvPicPr>
            <p:cNvPr id="8" name="Picture 7" descr="A screenshot of a graph&#10;&#10;Description automatically generated">
              <a:extLst>
                <a:ext uri="{FF2B5EF4-FFF2-40B4-BE49-F238E27FC236}">
                  <a16:creationId xmlns:a16="http://schemas.microsoft.com/office/drawing/2014/main" id="{1B467BA9-80DC-8FBC-5C22-BDB8B459E877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1765299" y="1702950"/>
              <a:ext cx="10312399" cy="3543543"/>
            </a:xfrm>
            <a:prstGeom prst="rect">
              <a:avLst/>
            </a:prstGeom>
          </p:spPr>
        </p:pic>
        <p:sp>
          <p:nvSpPr>
            <p:cNvPr id="13" name="Oval 12">
              <a:extLst>
                <a:ext uri="{FF2B5EF4-FFF2-40B4-BE49-F238E27FC236}">
                  <a16:creationId xmlns:a16="http://schemas.microsoft.com/office/drawing/2014/main" id="{B26A9DA3-7305-B653-2824-11ED5C904305}"/>
                </a:ext>
              </a:extLst>
            </p:cNvPr>
            <p:cNvSpPr/>
            <p:nvPr/>
          </p:nvSpPr>
          <p:spPr>
            <a:xfrm>
              <a:off x="11626474" y="3982914"/>
              <a:ext cx="80513" cy="80513"/>
            </a:xfrm>
            <a:prstGeom prst="ellipse">
              <a:avLst/>
            </a:prstGeom>
            <a:ln>
              <a:noFill/>
            </a:ln>
          </p:spPr>
          <p:style>
            <a:lnRef idx="2">
              <a:schemeClr val="dk1">
                <a:shade val="15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" name="Oval 14">
              <a:extLst>
                <a:ext uri="{FF2B5EF4-FFF2-40B4-BE49-F238E27FC236}">
                  <a16:creationId xmlns:a16="http://schemas.microsoft.com/office/drawing/2014/main" id="{BDFAC820-1A45-48C6-948B-DDDD9BEF519B}"/>
                </a:ext>
              </a:extLst>
            </p:cNvPr>
            <p:cNvSpPr/>
            <p:nvPr/>
          </p:nvSpPr>
          <p:spPr>
            <a:xfrm>
              <a:off x="11404301" y="4333617"/>
              <a:ext cx="80513" cy="80513"/>
            </a:xfrm>
            <a:prstGeom prst="ellipse">
              <a:avLst/>
            </a:prstGeom>
            <a:ln>
              <a:noFill/>
            </a:ln>
          </p:spPr>
          <p:style>
            <a:lnRef idx="2">
              <a:schemeClr val="dk1">
                <a:shade val="15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2458A760-125A-7B00-796E-BBC5F39AD945}"/>
                </a:ext>
              </a:extLst>
            </p:cNvPr>
            <p:cNvSpPr/>
            <p:nvPr/>
          </p:nvSpPr>
          <p:spPr>
            <a:xfrm>
              <a:off x="11319831" y="4489373"/>
              <a:ext cx="242371" cy="121186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17" name="Straight Connector 16">
              <a:extLst>
                <a:ext uri="{FF2B5EF4-FFF2-40B4-BE49-F238E27FC236}">
                  <a16:creationId xmlns:a16="http://schemas.microsoft.com/office/drawing/2014/main" id="{61EF50A2-BF60-D80A-9580-EA6D78CC79C4}"/>
                </a:ext>
              </a:extLst>
            </p:cNvPr>
            <p:cNvCxnSpPr>
              <a:cxnSpLocks/>
              <a:endCxn id="15" idx="3"/>
            </p:cNvCxnSpPr>
            <p:nvPr/>
          </p:nvCxnSpPr>
          <p:spPr>
            <a:xfrm flipV="1">
              <a:off x="11272809" y="4402339"/>
              <a:ext cx="143283" cy="147627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8" name="Straight Connector 17">
              <a:extLst>
                <a:ext uri="{FF2B5EF4-FFF2-40B4-BE49-F238E27FC236}">
                  <a16:creationId xmlns:a16="http://schemas.microsoft.com/office/drawing/2014/main" id="{89E15A4C-C52B-37D6-E6C3-3A8BAD55F28F}"/>
                </a:ext>
              </a:extLst>
            </p:cNvPr>
            <p:cNvCxnSpPr>
              <a:cxnSpLocks/>
              <a:endCxn id="13" idx="3"/>
            </p:cNvCxnSpPr>
            <p:nvPr/>
          </p:nvCxnSpPr>
          <p:spPr>
            <a:xfrm flipV="1">
              <a:off x="11461736" y="4051636"/>
              <a:ext cx="176529" cy="30677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sp>
        <p:nvSpPr>
          <p:cNvPr id="21" name="Rectangle 20">
            <a:hlinkClick r:id="rId3" action="ppaction://hlinksldjump"/>
            <a:extLst>
              <a:ext uri="{FF2B5EF4-FFF2-40B4-BE49-F238E27FC236}">
                <a16:creationId xmlns:a16="http://schemas.microsoft.com/office/drawing/2014/main" id="{E4D1E648-7D0A-3C46-09D6-0AFC13D9C57A}"/>
              </a:ext>
            </a:extLst>
          </p:cNvPr>
          <p:cNvSpPr/>
          <p:nvPr/>
        </p:nvSpPr>
        <p:spPr>
          <a:xfrm>
            <a:off x="-1" y="38183"/>
            <a:ext cx="12184967" cy="684884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2" name="TextBox 21">
            <a:hlinkClick r:id="rId6" action="ppaction://hlinksldjump"/>
            <a:extLst>
              <a:ext uri="{FF2B5EF4-FFF2-40B4-BE49-F238E27FC236}">
                <a16:creationId xmlns:a16="http://schemas.microsoft.com/office/drawing/2014/main" id="{5C72F61F-1D07-7145-87FD-07655B287353}"/>
              </a:ext>
            </a:extLst>
          </p:cNvPr>
          <p:cNvSpPr txBox="1"/>
          <p:nvPr/>
        </p:nvSpPr>
        <p:spPr>
          <a:xfrm>
            <a:off x="7034" y="1902246"/>
            <a:ext cx="991772" cy="1077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sz="100" dirty="0"/>
          </a:p>
        </p:txBody>
      </p:sp>
      <p:sp>
        <p:nvSpPr>
          <p:cNvPr id="23" name="TextBox 22">
            <a:hlinkClick r:id="rId7" action="ppaction://hlinksldjump"/>
            <a:extLst>
              <a:ext uri="{FF2B5EF4-FFF2-40B4-BE49-F238E27FC236}">
                <a16:creationId xmlns:a16="http://schemas.microsoft.com/office/drawing/2014/main" id="{76F4E972-6346-170C-A086-4EFF4B68866D}"/>
              </a:ext>
            </a:extLst>
          </p:cNvPr>
          <p:cNvSpPr txBox="1"/>
          <p:nvPr/>
        </p:nvSpPr>
        <p:spPr>
          <a:xfrm>
            <a:off x="7034" y="2135824"/>
            <a:ext cx="991772" cy="1077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sz="100" dirty="0"/>
          </a:p>
        </p:txBody>
      </p:sp>
      <p:sp>
        <p:nvSpPr>
          <p:cNvPr id="24" name="TextBox 23">
            <a:hlinkClick r:id="rId8" action="ppaction://hlinksldjump"/>
            <a:extLst>
              <a:ext uri="{FF2B5EF4-FFF2-40B4-BE49-F238E27FC236}">
                <a16:creationId xmlns:a16="http://schemas.microsoft.com/office/drawing/2014/main" id="{2CCA331B-FEBB-81DA-4AA0-4E1220E90FFF}"/>
              </a:ext>
            </a:extLst>
          </p:cNvPr>
          <p:cNvSpPr txBox="1"/>
          <p:nvPr/>
        </p:nvSpPr>
        <p:spPr>
          <a:xfrm>
            <a:off x="7034" y="4409364"/>
            <a:ext cx="991772" cy="1077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sz="100" dirty="0"/>
          </a:p>
        </p:txBody>
      </p:sp>
      <p:sp>
        <p:nvSpPr>
          <p:cNvPr id="25" name="TextBox 24">
            <a:hlinkClick r:id="rId9" action="ppaction://hlinksldjump"/>
            <a:extLst>
              <a:ext uri="{FF2B5EF4-FFF2-40B4-BE49-F238E27FC236}">
                <a16:creationId xmlns:a16="http://schemas.microsoft.com/office/drawing/2014/main" id="{BB155704-3167-DB2C-5D6B-E29A20562D40}"/>
              </a:ext>
            </a:extLst>
          </p:cNvPr>
          <p:cNvSpPr txBox="1"/>
          <p:nvPr/>
        </p:nvSpPr>
        <p:spPr>
          <a:xfrm>
            <a:off x="-5108" y="1422810"/>
            <a:ext cx="991772" cy="1077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sz="100" dirty="0"/>
          </a:p>
        </p:txBody>
      </p:sp>
      <p:sp>
        <p:nvSpPr>
          <p:cNvPr id="26" name="TextBox 25">
            <a:hlinkClick r:id="rId10" action="ppaction://hlinksldjump"/>
            <a:extLst>
              <a:ext uri="{FF2B5EF4-FFF2-40B4-BE49-F238E27FC236}">
                <a16:creationId xmlns:a16="http://schemas.microsoft.com/office/drawing/2014/main" id="{71E0F15A-0E05-5C2C-2A43-25A29A1E96F3}"/>
              </a:ext>
            </a:extLst>
          </p:cNvPr>
          <p:cNvSpPr txBox="1"/>
          <p:nvPr/>
        </p:nvSpPr>
        <p:spPr>
          <a:xfrm>
            <a:off x="7718" y="1668239"/>
            <a:ext cx="991772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sz="900" dirty="0"/>
          </a:p>
        </p:txBody>
      </p:sp>
      <p:sp>
        <p:nvSpPr>
          <p:cNvPr id="2" name="Triangle 1">
            <a:hlinkClick r:id="" action="ppaction://hlinkshowjump?jump=previousslide"/>
            <a:extLst>
              <a:ext uri="{FF2B5EF4-FFF2-40B4-BE49-F238E27FC236}">
                <a16:creationId xmlns:a16="http://schemas.microsoft.com/office/drawing/2014/main" id="{8B4C08EB-1BE6-315D-BBC9-E05EF86DE92C}"/>
              </a:ext>
            </a:extLst>
          </p:cNvPr>
          <p:cNvSpPr/>
          <p:nvPr/>
        </p:nvSpPr>
        <p:spPr>
          <a:xfrm>
            <a:off x="10253043" y="2931090"/>
            <a:ext cx="1166223" cy="850818"/>
          </a:xfrm>
          <a:prstGeom prst="triangle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extBox 6">
            <a:hlinkClick r:id="" action="ppaction://hlinkshowjump?jump=previousslide"/>
            <a:extLst>
              <a:ext uri="{FF2B5EF4-FFF2-40B4-BE49-F238E27FC236}">
                <a16:creationId xmlns:a16="http://schemas.microsoft.com/office/drawing/2014/main" id="{5D63234D-24F9-3EDB-FB30-A0897314232D}"/>
              </a:ext>
            </a:extLst>
          </p:cNvPr>
          <p:cNvSpPr txBox="1"/>
          <p:nvPr/>
        </p:nvSpPr>
        <p:spPr>
          <a:xfrm>
            <a:off x="10257341" y="3247538"/>
            <a:ext cx="1166223" cy="52322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1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Scroll </a:t>
            </a:r>
          </a:p>
          <a:p>
            <a:pPr algn="ctr"/>
            <a:r>
              <a:rPr lang="en-US" sz="1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up</a:t>
            </a:r>
          </a:p>
        </p:txBody>
      </p:sp>
    </p:spTree>
    <p:extLst>
      <p:ext uri="{BB962C8B-B14F-4D97-AF65-F5344CB8AC3E}">
        <p14:creationId xmlns:p14="http://schemas.microsoft.com/office/powerpoint/2010/main" val="353184819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1013</TotalTime>
  <Words>287</Words>
  <Application>Microsoft Macintosh PowerPoint</Application>
  <PresentationFormat>Widescreen</PresentationFormat>
  <Paragraphs>72</Paragraphs>
  <Slides>12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8" baseType="lpstr">
      <vt:lpstr>Arial</vt:lpstr>
      <vt:lpstr>Calibri</vt:lpstr>
      <vt:lpstr>Calibri Light</vt:lpstr>
      <vt:lpstr>Tahoma</vt:lpstr>
      <vt:lpstr>Wingdings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WSLHD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Sandra Warburton (Western Sydney LHD)</dc:creator>
  <cp:lastModifiedBy>Tina Wu</cp:lastModifiedBy>
  <cp:revision>13</cp:revision>
  <dcterms:created xsi:type="dcterms:W3CDTF">2023-09-19T05:52:05Z</dcterms:created>
  <dcterms:modified xsi:type="dcterms:W3CDTF">2024-03-27T11:06:27Z</dcterms:modified>
</cp:coreProperties>
</file>