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notesSlides/notesSlide2.xml" ContentType="application/vnd.openxmlformats-officedocument.presentationml.notesSlide+xml"/>
  <Override PartName="/ppt/ink/ink52.xml" ContentType="application/inkml+xml"/>
  <Override PartName="/ppt/ink/ink53.xml" ContentType="application/inkml+xml"/>
  <Override PartName="/ppt/ink/ink54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75" r:id="rId3"/>
    <p:sldId id="277" r:id="rId4"/>
    <p:sldId id="276" r:id="rId5"/>
    <p:sldId id="257" r:id="rId6"/>
    <p:sldId id="266" r:id="rId7"/>
    <p:sldId id="272" r:id="rId8"/>
    <p:sldId id="260" r:id="rId9"/>
    <p:sldId id="269" r:id="rId10"/>
    <p:sldId id="262" r:id="rId11"/>
    <p:sldId id="270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7BBE"/>
    <a:srgbClr val="D48700"/>
    <a:srgbClr val="A8E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8" autoAdjust="0"/>
    <p:restoredTop sz="94669"/>
  </p:normalViewPr>
  <p:slideViewPr>
    <p:cSldViewPr snapToGrid="0">
      <p:cViewPr>
        <p:scale>
          <a:sx n="90" d="100"/>
          <a:sy n="90" d="100"/>
        </p:scale>
        <p:origin x="40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29:23.28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24575,'37'7'0,"-23"-3"0,20 4 0,-27-4 0,-2-4 0,0 4 0,-1-3 0,-2 1 0,1 0 0,1-1 0,-2 1 0,0 0 0,2-1 0,-1 1 0,1-2 0,-1 3 0,1-3 0,-1 3 0,-1-1 0,2-1 0,-3 3 0,3-3 0,-1 1 0,2 0 0,0-1 0,0 3 0,0-3 0,0 3 0,0-3 0,-1 3 0,1-2 0,0 1 0,0 1 0,0-4 0,-2 5 0,1-5 0,-1 3 0,0-1 0,1-1 0,-1 1 0,0 0 0,1-2 0,-1 2 0,-1 1 0,3-3 0,-3 3 0,1-1 0,1-1 0,-2 1 0,1 0 0,1-1 0,-1 3 0,2-3 0,-1 1 0,-1 0 0,1-2 0,-2 2 0,3-2 0,0 3 0,-1-3 0,1 3 0,-2-1 0,1-1 0,-1 1 0,0 0 0,1-2 0,-2 2 0,3 0 0,0-1 0,-1 1 0,-1 0 0,1-1 0,-1 1 0,0 0 0,1-1 0,-2 1 0,1 0 0,1-1 0,-1 3 0,1-4 0,-1 4 0,1-3 0,-1 1 0,-1 0 0,3-1 0,-2 1 0,0 0 0,1-1 0,-1 4 0,2-5 0,0 5 0,1-5 0,-1 5 0,0-5 0,0 5 0,-1-5 0,2 5 0,-2-4 0,1 3 0,0-2 0,-1 1 0,1-1 0,-3 0 0,2-1 0,-1 1 0,-1 0 0,3-1 0,-3 1 0,1 1 0,1-3 0,-2 5 0,3-5 0,-3 4 0,3-3 0,-3 1 0,3 0 0,0-2 0,0 5 0,-1-3 0,1 1 0,0 1 0,0-3 0,-2 3 0,2-3 0,-3 1 0,1 0 0,1-1 0,-1 3 0,2-3 0,0 3 0,0-3 0,0 3 0,0-1 0,0-1 0,0 3 0,0-5 0,0 5 0,0-2 0,0 0 0,0-1 0,-2 0 0,1-2 0,-1 5 0,1-5 0,1 5 0,0-5 0,0 5 0,-1-5 0,1 2 0,-3 1 0,2-3 0,-1 2 0,2-2 0,0 3 0,-1-3 0,2 3 0,-4-1 0,3-1 0,-2 1 0,2 0 0,0-1 0,0 1 0,-3 0 0,3-1 0,-2 1 0,0 0 0,1-1 0,-1 1 0,-1 0 0,3-1 0,-2 1 0,2 1 0,0-1 0,0 1 0,-1 1 0,2-3 0,-2 3 0,1-4 0,0 2 0,-2 1 0,1-3 0,-1 3 0,2-1 0,0-1 0,0 3 0,0-3 0,0 3 0,0-1 0,0 0 0,0 1 0,1-3 0,-1 4 0,0-2 0,4-1 0,-3 3 0,3-4 0,-1 4 0,-1-2 0,1 0 0,1 3 0,-3-3 0,6 0 0,-6 2 0,7-2 0,-4 0 0,1 3 0,2-3 0,-6 0 0,6 3 0,-6-3 0,3 3 0,-4-3 0,1 1 0,-1-3 0,0 4 0,0-5 0,1 5 0,-1-5 0,0 3 0,-2-1 0,1-2 0,-1 2 0,2-2 0,-1 0 0,1 0 0,2 5 0,-1-4 0,2 4 0,-3-5 0,-2 2 0,2-1 0,-2 1 0,2-2 0,-2 2 0,2-1 0,-3 1 0,4-2 0,-1 0 0,0 3 0,0-3 0,0 3 0,1-3 0,-1 0 0,0 2 0,0-1 0,0 1 0,0 0 0,0-1 0,0 3 0,0-3 0,0 3 0,0-3 0,0 1 0,-2 0 0,2-1 0,-2 1 0,0 1 0,1-3 0,-1 2 0,0 1 0,2-3 0,-2 3 0,0-1 0,1-1 0,-1 1 0,2 0 0,1-1 0,-3 4 0,1-5 0,-1 2 0,2 1 0,1-3 0,-1 3 0,0-1 0,0-2 0,0 2 0,-2 1 0,1-3 0,-2 3 0,3-3 0,-1 0 0,1 0 0,-1 0 0,-2 2 0,2-1 0,-1 3 0,3-3 0,-1 3 0,0-3 0,0 4 0,0-5 0,-2 5 0,2-4 0,-3 1 0,1 0 0,-1-1 0,-2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29:28.6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101 75 24575,'5'-5'0,"-2"-2"0,4 7 0,-6-5 0,6 4 0,-2-1 0,1 2 0,1 0 0,-2 0 0,-2 2 0,-1 1 0,-2 1 0,0 0 0,-6-1 0,2-1 0,-5 0 0,4-2 0,0 3 0,0-3 0,0 0 0,0 0 0,0 0 0,0 0 0,3-2 0,0-1 0,2-1 0,0-1 0,-4 3 0,1 0 0,-5 2 0,2 0 0,-1 2 0,2 1 0,2 3 0,-2-1 0,2 0 0,-2-2 0,2 2 0,0-2 0,1 1 0,2 1 0,-2 0 0,2-1 0,-3 3 0,3-1 0,-5 1 0,2-2 0,0 1 0,-2-1 0,2 0 0,0 0 0,-1 1 0,3-1 0,-4-2 0,6-1 0,0-2 0,3 0 0,1 0 0,0 0 0,-1 0 0,1 0 0,-1 0 0,1 0 0,0 0 0,0 0 0,-1 0 0,1 0 0,-1 0 0,1 0 0,0 0 0,-1 0 0,1 0 0,-1 0 0,1 0 0,-1 0 0,1-2 0,-1 2 0,-2-4 0,2 1 0,-1-1 0,1 1 0,-1-1 0,1 3 0,-4-3 0,4 3 0,-3-3 0,4 3 0,-5-4 0,5 5 0,-4-5 0,3 3 0,-4-3 0,3 0 0,-3 1 0,0-1 0,0 0 0,0 0 0,0 0 0,0 0 0,0 0 0,0 0 0,-2 3 0,-1 0 0,-1 0 0,-1 1 0,1-1 0,-1 2 0,0 0 0,0 0 0,1-2 0,-1 1 0,1-1 0,-1 2 0,3 2 0,-2-1 0,3 3 0,-1-1 0,2 2 0,0 0 0,-3-2 0,3 1 0,-3-1 0,5 0 0,1-1 0,2-2 0,0 0 0,-1 0 0,-1-2 0,-1-1 0,-2-5 0,0 2 0,0-3 0,0-1 0,0 3 0,0-3 0,0 5 0,0 1 0,0-1 0,0 1 0,0-1 0,0 0 0,0 1 0,0-1 0,0 1 0,2 1 0,0 1 0,3 2 0,-1 0 0,1 0 0,0 0 0,-1 0 0,-2 3 0,2-3 0,-3 5 0,3-5 0,-4 4 0,4-3 0,-3 3 0,4-3 0,-3 3 0,3-3 0,-2 3 0,0-4 0,-2 4 0,3-3 0,-4 2 0,2 0 0,-2 1 0,0 0 0,0 1 0,0-1 0,0 1 0,0-1 0,-2-1 0,-1 1 0,-3-3 0,1 4 0,0-5 0,0 5 0,-1-5 0,-3 6 0,3-6 0,-3 6 0,4-6 0,0 3 0,0-3 0,0 0 0,0 0 0,0 0 0,0 0 0,3-2 0,0-1 0,2-1 0,0-1 0,0 0 0,0 0 0,0 0 0,0 0 0,2 3 0,-1-3 0,3 5 0,-3-5 0,1 2 0,0 0 0,-1-1 0,1 3 0,-2-1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29:35.80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44 6 24575,'8'0'0,"-1"0"0,-2 0 0,0 0 0,0 0 0,0 0 0,-1 0 0,1 0 0,0 0 0,0 0 0,0 0 0,0 0 0,0 0 0,0 0 0,0 0 0,0 0 0,0 0 0,0 0 0,0 0 0,0 0 0,0-2 0,0 1 0,0-1 0,0 2 0,0 0 0,-1 0 0,1 0 0,0 0 0,0 0 0,0 0 0,0 0 0,0 0 0,0 0 0,0 0 0,1 0 0,-1 0 0,0 0 0,4 0 0,-3 0 0,3 0 0,-4 0 0,0 0 0,0 0 0,1 0 0,-1 0 0,0 0 0,0 0 0,0 0 0,-1 0 0,0 0 0,1 0 0,-1 0 0,1 0 0,0 0 0,0 0 0,0 0 0,0 0 0,0 0 0,0 0 0,1 0 0,-1 0 0,0 0 0,4 0 0,-3 2 0,3-1 0,-1 1 0,-1-2 0,1 0 0,-2 0 0,-1 0 0,0 0 0,0 0 0,1 0 0,-1 2 0,0-1 0,0 1 0,1-2 0,-1 0 0,0 0 0,-1 0 0,2 0 0,-1 3 0,-1-3 0,2 2 0,-2-2 0,1 0 0,0 0 0,0 0 0,0 0 0,0 0 0,0 0 0,-1 0 0,1 0 0,-1 0 0,1 0 0,0 0 0,0 0 0,-3 3 0,3-3 0,-2 3 0,2-3 0,0 0 0,0 0 0,-1 2 0,1-2 0,-1 2 0,1-2 0,-1 0 0,1 0 0,0 0 0,0 0 0,0 0 0,0 0 0,0 0 0,0 0 0,-1 0 0,1 0 0,-1 2 0,1-1 0,-1 1 0,1-2 0,-1 0 0,1 0 0,-1 0 0,1 0 0,0 0 0,0 0 0,0 0 0,0 0 0,-1 0 0,1 0 0,0 0 0,0 0 0,0 0 0,0 0 0,0 0 0,0 0 0,0 0 0,-1 0 0,1 0 0,-1 0 0,1 0 0,-1 0 0,0 0 0,1 0 0,-3 2 0,3-1 0,-3 1 0,3-2 0,0 0 0,-1 0 0,1 0 0,-1 0 0,1 0 0,-1 0 0,1 0 0,-1 0 0,1 0 0,-5 0 0,-4 0 0,-2 0 0,-4 0 0,5 0 0,-8 0 0,5 0 0,-5 0 0,4 0 0,3 0 0,-7 0 0,7 0 0,-6 0 0,6 0 0,-3 0 0,4 0 0,-1 0 0,1 0 0,0 0 0,-1 0 0,1 0 0,0 0 0,-1 0 0,1 0 0,0 0 0,0 0 0,0 0 0,0 0 0,0 0 0,1 0 0,-1 0 0,1 0 0,-1 0 0,0 0 0,0 0 0,1 0 0,-1 0 0,0 0 0,0 0 0,1 0 0,-1 0 0,1 0 0,-1 0 0,0 0 0,1 0 0,-1 0 0,1 0 0,-1 0 0,0 0 0,1 0 0,-1 0 0,1 0 0,-1 0 0,0 0 0,1 0 0,-1 0 0,1 0 0,-1 0 0,1 0 0,-1 0 0,1 0 0,-1 0 0,0 0 0,1 0 0,-1 0 0,1 0 0,-1 0 0,0 0 0,1 0 0,-1 0 0,0 0 0,1 0 0,-1 0 0,0 0 0,1 0 0,-1 0 0,1 0 0,-1 0 0,1 0 0,-1 0 0,1 0 0,-1 0 0,1 0 0,-1 0 0,0 0 0,1 0 0,-1 0 0,1 0 0,-1 0 0,0 0 0,1 0 0,-1 0 0,0 0 0,0 0 0,0 0 0,1 0 0,-1 0 0,1 0 0,-1 0 0,0 0 0,1 0 0,-1 0 0,1 0 0,-1 0 0,0 0 0,1 0 0,-1 0 0,0 0 0,1 0 0,-1 0 0,1 0 0,-1 0 0,0 0 0,1 0 0,-1 0 0,1 0 0,-1 0 0,0 0 0,1 0 0,-1 0 0,-1 0 0,1 0 0,-1 0 0,0 0 0,2 0 0,-2 0 0,1 0 0,1 0 0,0 0 0,-1 0 0,1 0 0,0 0 0,-1 0 0,1 0 0,-1 0 0,1 0 0,-1 0 0,1 0 0,0 0 0,-1 0 0,1 0 0,-1 0 0,1 0 0,0 0 0,-1 0 0,0 0 0,1 0 0,-1 0 0,1 0 0,-1 0 0,1 0 0,-1 0 0,1 0 0,-1 0 0,1 0 0,-1 0 0,1 0 0,0 0 0,-1 0 0,-8 0 0,2 0 0,-1 0 0,7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29:44.58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24575,'7'0'0,"16"0"0,-10 0 0,10 0 0,-15 3 0,-2-3 0,-1 3 0,0-3 0,0 2 0,0-1 0,0 3 0,0-4 0,-1 3 0,1-1 0,0-2 0,-1 2 0,1 0 0,0-1 0,-1 1 0,-2 0 0,2-2 0,-1 2 0,1-2 0,-2 2 0,3-1 0,-3 1 0,3-2 0,-1 2 0,1-1 0,-1 3 0,1-4 0,-1 2 0,1 0 0,-1-1 0,0 3 0,1-4 0,-3 4 0,2-3 0,-1 3 0,2-3 0,0 3 0,-1-4 0,1 4 0,-1-3 0,-2 3 0,2-4 0,-1 2 0,-1 1 0,2-3 0,-2 3 0,1-1 0,0-2 0,-2 4 0,-1-3 0,-3 1 0,-1-2 0,-4 0 0,3 0 0,-2 0 0,2 0 0,0 0 0,1 0 0,1-2 0,-1 1 0,2-3 0,-3 4 0,3-5 0,-3 5 0,3-5 0,-3 5 0,0-4 0,0 3 0,1-3 0,-1 3 0,3-3 0,-2 3 0,1-1 0,0 0 0,-1 1 0,1-1 0,0 0 0,-1 1 0,2-1 0,-3 0 0,1 2 0,-1-4 0,1 3 0,-1-1 0,3 0 0,-2 1 0,2-1 0,-1 0 0,-1 1 0,2-1 0,-1 0 0,-1 1 0,2-1 0,-1 0 0,0 1 0,4-1 0,2 2 0,2 0 0,2 2 0,-3 1 0,1 0 0,-2 1 0,1-3 0,-1 1 0,0 1 0,1-3 0,-1 4 0,1-3 0,1 3 0,-1-4 0,1 5 0,-1-5 0,1 2 0,-2 0 0,1-1 0,-1 1 0,2 0 0,0-1 0,-1 3 0,1-4 0,0 3 0,-3-1 0,3-2 0,-2 3 0,0-1 0,1-1 0,-1 3 0,2-3 0,-1 3 0,1-4 0,0 5 0,-1-5 0,-1 5 0,1-5 0,-1 4 0,1-1 0,1-1 0,-3 2 0,2-4 0,-1 2 0,0 1 0,1-3 0,-2 2 0,1 0 0,1-1 0,-3 3 0,3-3 0,-1 1 0,-1 0 0,3-2 0,-3 4 0,3-3 0,-1 3 0,1-4 0,-3 5 0,2-5 0,-1 4 0,1-3 0,-1 3 0,1-4 0,-1 2 0,0 1 0,1-3 0,-1 3 0,0-1 0,1-1 0,-1 3 0,2-4 0,-1 4 0,1-3 0,-3 3 0,3-3 0,-3 1 0,1 0 0,1-1 0,-1 1 0,0 0 0,1-1 0,-4 3 0,4-4 0,-1 3 0,0-1 0,1-2 0,-2 4 0,3-4 0,-1 4 0,0-1 0,1-1 0,-1 0 0,1 0 0,0-1 0,0 3 0,0-4 0,0 2 0,0 1 0,1-3 0,-1 5 0,0-4 0,0 3 0,0-3 0,0 3 0,0-3 0,0 1 0,0 0 0,0-1 0,0 1 0,0 0 0,0-1 0,0 1 0,-3 1 0,3-3 0,-2 5 0,2-5 0,-1 2 0,-1 0 0,1-1 0,-1 1 0,1 0 0,1-1 0,-1 3 0,1-4 0,-1 2 0,-1 1 0,1-3 0,-1 2 0,-1 1 0,3-3 0,-2 3 0,2-3 0,0 0 0,0 2 0,0-1 0,0 1 0,1-2 0,-1 2 0,0-1 0,0 1 0,1 1 0,-1-3 0,0 3 0,0-1 0,1-2 0,-1 3 0,0-3 0,0 0 0,-3 2 0,3-2 0,-3 2 0,1 0 0,1-1 0,-4 1 0,2-2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1:27.94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2 24575,'15'0'0,"24"-1"0,-12 1 0,19 0 0,-26 0 0,0 1 0,-4-1 0,-6 0 0,-3 1 0,-4-1 0,0 1 0,1-1 0,1 0 0,1 0 0,1 0 0,2 0 0,-1 0 0,2 0 0,-1 1 0,1-1 0,0 0 0,0 1 0,0-1 0,-3 1 0,1-1 0,-2 0 0,0 0 0,0 0 0,0 0 0,-1 0 0,2 0 0,-3-1 0,2 1 0,-2-1 0,1 1 0,-2 0 0,1 0 0,1 0 0,2 0 0,2 0 0,0 0 0,0 0 0,2 1 0,-2-1 0,3 1 0,-4 0 0,0-1 0,-1 1 0,-2 0 0,2-1 0,0 1 0,2-1 0,2 1 0,1 0 0,3-1 0,2 1 0,1-1 0,0 1 0,-2-1 0,-4 1 0,-4-1 0,-2 0 0,-3 0 0,0 1 0,1-1 0,1 1 0,2-1 0,5 1 0,-2-1 0,5 1 0,-6-1 0,3 1 0,-4 0 0,0-1 0,-2 1 0,-1 0 0,1-1 0,0 1 0,0 0 0,1 0 0,-2-1 0,1 2 0,-2-2 0,-1 1 0,0-1 0,-1 0 0,-1 0 0,2 0 0,1 0 0,0 0 0,5 1 0,0-1 0,4 1 0,-1-1 0,0 1 0,-4-1 0,1 0 0,-3 0 0,0 0 0,-1 0 0,-1 0 0,-2 1 0,0-1 0,0 1 0,2-1 0,2 1 0,5-1 0,-1 1 0,1 0 0,-6-1 0,-5 0 0,-4 0 0,-5 0 0,-5 0 0,-6 0 0,-3 0 0,-18 0 0,16-1 0,-8 0 0,20 0 0,7 0 0,1 1 0,3 0 0,-2 0 0,0-1 0,-4 1 0,-2-1 0,-1 1 0,-2-1 0,2 1 0,2-1 0,1 1 0,2-1 0,2 1 0,2 0 0,-1 0 0,1 0 0,0 0 0,-2 0 0,-1 0 0,-2 0 0,-2-1 0,1 1 0,-2-1 0,2 1 0,1 0 0,0 0 0,0 0 0,0 0 0,1 0 0,1 0 0,3 0 0,-1 0 0,-1 0 0,-1-1 0,-5 1 0,-3-1 0,-1 1 0,0 0 0,4 0 0,1 0 0,5 0 0,0 0 0,3 0 0,5 0 0,6 2 0,1-1 0,6 1 0,5 0 0,1 0 0,8 0 0,-5 0 0,-4 0 0,-1-2 0,-7 1 0,-1 0 0,-3-1 0,-1 1 0,-2-1 0,1 1 0,-2-1 0,3 1 0,2-1 0,0 1 0,0-1 0,-2 1 0,-2-1 0,-3 1 0,0-1 0,-2 0 0,0 0 0,-1 0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1:50.05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267 142 24575,'7'0'0,"0"-2"0,3 1 0,5-1 0,-4 1 0,2 0 0,-7 1 0,-2 0 0,-1 1 0,0 1 0,-1 1 0,0 2 0,0 0 0,-1 1 0,-1 0 0,0-2 0,0-1 0,-1-1 0,1 0 0,-2-1 0,-1-1 0,-5 0 0,-1 0 0,-6 0 0,1 0 0,-1-1 0,2-1 0,4 1 0,4 0 0,3-1 0,2 1 0,0-2 0,2-2 0,0 0 0,2-2 0,0 4 0,0-1 0,-1 2 0,0 0 0,1 1 0,-1 1 0,3 0 0,1 0 0,3 0 0,2 0 0,1 1 0,-2 0 0,2 0 0,-6 0 0,1 0 0,-4 0 0,-2 0 0,-2 2 0,0 1 0,0 2 0,-1 0 0,-2 1 0,0-1 0,-3-1 0,0-1 0,-3 0 0,-2-2 0,-5-1 0,-2 0 0,-2-2 0,1 0 0,3 0 0,6-1 0,4 0 0,4 0 0,0 0 0,2 0 0,0-2 0,0-1 0,1 0 0,1 0 0,1-1 0,1 1 0,2-1 0,4 1 0,0-1 0,3 2 0,-2-2 0,-1 3 0,-1 0 0,-1 1 0,-1 1 0,1 1 0,-2 0 0,-1 0 0,1 0 0,-2 0 0,0 0 0,-1 0 0,0 1 0,0-1 0,0 2 0,0-1 0,1 0 0,0 0 0,-1 0 0,-1 0 0,-1 0 0,0-1 0,1 2 0,-1 1 0,0 1 0,-1 0 0,-2 2 0,-1-1 0,-4 2 0,-4 0 0,-2-2 0,-5 1 0,0-4 0,0 0 0,-1-1 0,6-1 0,1 1 0,4-2 0,1 0 0,2-1 0,0 0 0,2 0 0,0 0 0,1 0 0,0 0 0,1 0 0,0 0 0,1 1 0,0-2 0,0 0 0,1-3 0,1-1 0,0 0 0,2-2 0,0 3 0,0 0 0,0 2 0,0 0 0,2 0 0,0 1 0,4-1 0,0 1 0,3-1 0,0 2 0,-1 0 0,-1 1 0,-2 0 0,-2 0 0,-2 1 0,-3 0 0,-1 1 0,1 1 0,-1 2 0,2 1 0,0-1 0,0 0 0,0-1 0,-1 0 0,1-1 0,-2 0 0,1-1 0,0 0 0,-1-1 0,0 0 0,1 1 0,-1 0 0,1-1 0,-1 2 0,-1-1 0,0 1 0,0 0 0,-1 1 0,-2 2 0,-5 0 0,-3 2 0,-1-2 0,-2 1 0,4-2 0,1-2 0,5-1 0,1-2 0,2 0 0,0-3 0,1-1 0,0-3 0,3-8 0,2 4 0,3-3 0,1 9 0,-1 1 0,0 2 0,0 0 0,1 1 0,-2 0 0,3 2 0,-1-1 0,0 0 0,-2 1 0,-2 0 0,-1 1 0,0 1 0,0 2 0,1 1 0,-1 2 0,3 2 0,-4-2 0,1 1 0,-4-5 0,0 1 0,0-1 0,0 2 0,-2 0 0,-3 1 0,-4 0 0,-4-2 0,1 1 0,0-3 0,2 0 0,4-2 0,1 0 0,3 1 0,1-1 0,0 0 0,-2 0 0,0 0 0,-4-2 0,2 0 0,-2-1 0,2 0 0,2-1 0,1 0 0,1-2 0,0 0 0,2-2 0,0-3 0,1-1 0,-1-1 0,1 1 0,0 3 0,-1 2 0,0 3 0,1 2 0,-2 0 0,1 1 0,0 0 0,0 1 0,1-1 0,1 1 0,0-1 0,1 1 0,1 0 0,1 0 0,0 0 0,0 0 0,0 0 0,1 0 0,0 0 0,1 0 0,-3 0 0,0 0 0,-3 1 0,0-1 0,0 1 0,0-1 0,0 2 0,1-1 0,1 1 0,-1 0 0,-1 1 0,1-2 0,-2 1 0,1 0 0,-1 0 0,1 1 0,1-1 0,0 1 0,-1 0 0,0 0 0,-1 0 0,1 0 0,-2-1 0,2-1 0,-1 1 0,-1-1 0,1 1 0,-1 0 0,-3-4 0,-2 0 0,-5-3 0,0 0 0,-20-4 0,7 4 0,-14-3 0,13 6 0,5 0 0,4 1 0,7 0 0,2 0 0,4 0 0,1 1 0,1-1 0,3 1 0,1 0 0,3 0 0,0 0 0,-3 0 0,2 0 0,-4-1 0,2-1 0,-1 1 0,2-1 0,0 1 0,1 1 0,0 0 0,0 0 0,-2 0 0,-15-3 0,-3 2 0,-16-3 0,-3 3 0,9 0 0,2 0 0,14 1 0,7-1 0,7 0 0,4 1 0,5 0 0,12 0 0,-6 0 0,7 0 0,-12 0 0,-5 0 0,-5 0 0,-4 0 0,-16-3 0,1 3 0,-19-3 0,7 2 0,-5 0 0,7-1 0,5 1 0,9 0 0,4 1 0,5 0 0,9 0 0,0 1 0,9 0 0,4 0 0,-7 0 0,3-1 0,-11 1 0,-6-1 0,-6 0 0,-9-1 0,-4-1 0,-7 1 0,0 0 0,3 1 0,6-1 0,11 1 0,6 0 0,6 0 0,5 0 0,7 0 0,8 0 0,2 0 0,-1 0 0,-3 0 0,-10 0 0,-11 0 0,-12 0 0,-18-1 0,-8 0 0,-23-3 0,-2 1 0,0-1 0,15 2 0,24 1 0,14 1 0,8 0 0,3 0 0,4 0 0,2 0 0,5 0 0,2 0 0,2 0 0,-2 0 0,0 0 0,-2 0 0,-2 0 0,-2 1 0,-1-1 0,-4 0 0,0 0 0,1 0 0,0 0 0,3 0 0,-2 0 0,-1 0 0,-4 1 0,-2 0 0,-2 1 0,0 3 0,0-3 0,0 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1:56.87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42 24575,'8'-1'0,"3"0"0,-1 1 0,3 0 0,-4 0 0,0 0 0,-2 0 0,0 0 0,-2 0 0,0 0 0,-1 0 0,0 0 0,-2 0 0,1 0 0,-1 0 0,0 0 0,0 0 0,1 1 0,0-1 0,0 1 0,1-1 0,0 0 0,-1 0 0,0 0 0,-2 0 0,1 0 0,0 0 0,0 0 0,1 0 0,0 0 0,2 1 0,1 0 0,-1-1 0,0 0 0,0 0 0,-1 1 0,-1-1 0,1 0 0,1 0 0,0 0 0,1 0 0,-1 1 0,1-1 0,-1 1 0,1-1 0,-1 0 0,0 1 0,2-1 0,-1 1 0,2 0 0,1-1 0,-1 1 0,2-1 0,-2 1 0,2 0 0,-2-1 0,0 1 0,-2-1 0,-1 1 0,-2-1 0,0 1 0,-1-1 0,0 0 0,1 0 0,-1 0 0,2 0 0,2 1 0,1 0 0,-1-1 0,3 0 0,-1 0 0,2 0 0,-2 1 0,0-1 0,-2 1 0,0-1 0,-2 0 0,-1 0 0,0 2 0,-1-2 0,1 0 0,0 1 0,0-1 0,1 0 0,0 0 0,0 0 0,0 0 0,2 0 0,0 1 0,1-1 0,-1 1 0,1-1 0,-2 1 0,0-1 0,0 0 0,0 0 0,0 1 0,0 0 0,0-1 0,0 0 0,0 1 0,1 0 0,-1-1 0,0 1 0,0 0 0,-2-1 0,1 0 0,-1 0 0,2 1 0,-2-1 0,1 0 0,-2 0 0,1 0 0,-1 0 0,-1 0 0,1 0 0,0 1 0,1-1 0,-1 1 0,1-1 0,-2 0 0,1 1 0,0-1 0,-1 0 0,2 0 0,1 0 0,0 0 0,2 1 0,-1-1 0,2 1 0,-2-1 0,0 0 0,-1 0 0,-1 0 0,-1 1 0,2 0 0,-1-1 0,0 1 0,1-1 0,-2 0 0,0 0 0,0 0 0,-1 1 0,0-1 0,0 0 0,3 0 0,0-1 0,5 1 0,1-1 0,3 0 0,1 0 0,-3-1 0,0 1 0,-3 0 0,-1 0 0,-2 1 0,0-1 0,-2 1 0,1 0 0,1-1 0,0 0 0,2 0 0,1-1 0,-2 1 0,4 0 0,-3 1 0,2-2 0,-3 2 0,-2-1 0,-2 1 0,0-1 0,0 1 0,-1 0 0,1 0 0,-1 0 0,3-1 0,-1 0 0,1 1 0,1 0 0,-2 0 0,-1 0 0,0 0 0,-1 0 0,1 0 0,0 0 0,0 0 0,0-1 0,0 1 0,-1-1 0,1 1 0,0 0 0,0 0 0,0 0 0,-1 0 0,0 0 0,1 0 0,0 0 0,-1-1 0,1 1 0,-1 0 0,1 0 0,0-1 0,0 1 0,1 0 0,-1-1 0,0 1 0,-1-1 0,1 1 0,0 0 0,-1 0 0,1-1 0,0 0 0,0 1 0,2-1 0,-2 1 0,0-1 0,0 1 0,0-1 0,-1 1 0,1-1 0,0 0 0,-1 1 0,0-1 0,2 1 0,-1-1 0,2 1 0,0-1 0,-1 0 0,0 1 0,0-1 0,-1 1 0,0-1 0,-1 1 0,1 0 0,0-2 0,2 2 0,0-1 0,0 0 0,-1 0 0,1 0 0,-3 1 0,2-1 0,-1 1 0,3-2 0,0 1 0,1-1 0,-1 1 0,-2 0 0,0-1 0,-1 2 0,-2 0 0,2 0 0,-1-1 0,1 0 0,-1 1 0,1-1 0,-1 1 0,2-1 0,-1 1 0,0-1 0,-1 1 0,0-1 0,1 0 0,0 1 0,1-1 0,-1 0 0,0 1 0,0-2 0,0 2 0,0-2 0,2 0 0,-1 2 0,-1-2 0,0 2 0,0-1 0,-1 0 0,0 0 0,-7-1 0,5 1 0,-5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2:01.36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118 1 24575,'-3'5'0,"2"0"0,1 0 0,0-2 0,0 2 0,-1-1 0,1 0 0,-1 0 0,1-1 0,0-1 0,-1 1 0,1-1 0,0 0 0,0 1 0,0-1 0,1 0 0,-1 0 0,1-1 0,0 0 0,0 0 0,1 0 0,0 0 0,2 0 0,2 1 0,0-1 0,4 1 0,-1-2 0,2 1 0,-2 0 0,-3-1 0,-2 0 0,-2-1 0,-1-2 0,1 0 0,0-3 0,-1 1 0,1 0 0,-1 2 0,-1-1 0,0 2 0,0 0 0,0 0 0,0 1 0,0-1 0,0 1 0,-2-1 0,-1 0 0,-4 0 0,-1-1 0,-5 1 0,-2-1 0,-5 2 0,-1-1 0,-2 1 0,3 0 0,1 0 0,9 1 0,3 0 0,4 2 0,3-1 0,0 5 0,1-1 0,-1 1 0,1-1 0,-1-1 0,1-1 0,0 2 0,1 1 0,-1-1 0,1 1 0,-1-2 0,0 0 0,0-1 0,1 1 0,1-1 0,0 0 0,1-2 0,-1 1 0,1-2 0,-2 1 0,1-1 0,-1 0 0,0 0 0,2-1 0,0 1 0,2-1 0,2 1 0,3-1 0,-2 0 0,-1-1 0,-4 1 0,-1-1 0,-2 0 0,1 0 0,-1-1 0,1-1 0,-1 0 0,-1 0 0,0 0 0,0 1 0,-1-1 0,0 1 0,-2-1 0,1 1 0,0 1 0,1 1 0,0-1 0,0 2 0,-2 0 0,0 0 0,-2 0 0,-1 0 0,0 0 0,0 0 0,1 1 0,1 0 0,0 1 0,0 0 0,0 1 0,0 1 0,1 1 0,-1 1 0,2-1 0,0 1 0,1-2 0,1-1 0,0 0 0,0-1 0,0 0 0,0-1 0,0 0 0,0 1 0,0 0 0,0 1 0,1 0 0,0 0 0,1 0 0,1 0 0,-1-1 0,0 0 0,0-1 0,-1 1 0,1-1 0,-1 0 0,1-1 0,0-1 0,1 0 0,4-2 0,-3 1 0,2-1 0,-3 1 0,0 0 0,-1 0 0,0 0 0,-2 0 0,2 0 0,-2 0 0,0 0 0,0 0 0,0 0 0,0-1 0,0 1 0,0-1 0,0 0 0,0 0 0,0 1 0,0 0 0,-1 1 0,-6 0 0,-2 0 0,-8 1 0,-8 0 0,9 0 0,-3 1 0,14-1 0,3 1 0,2 0 0,0 1 0,-1 0 0,1 1 0,0 0 0,0 2 0,0-1 0,0 1 0,0-1 0,1 0 0,0 1 0,0-1 0,1 0 0,-1 0 0,0-1 0,0-1 0,0-1 0,1 1 0,0 1 0,-1 0 0,3 0 0,-2 0 0,2-1 0,-2-1 0,1 1 0,0-2 0,1 2 0,-1-1 0,1 0 0,1-1 0,-1 2 0,2-2 0,-1 1 0,0-1 0,-1 0 0,-1 0 0,-1 0 0,0 0 0,0 0 0,1 0 0,1-1 0,1 0 0,1 0 0,-1 1 0,1-2 0,-1 0 0,0 0 0,0 0 0,-2-1 0,2 1 0,-1-2 0,-1 0 0,1-1 0,-1 0 0,-1 2 0,-1-1 0,-1 1 0,0-1 0,0 2 0,0-1 0,0 1 0,1 1 0,-1 0 0,1-1 0,-1 0 0,0 0 0,-1 0 0,0-1 0,1 1 0,-2-1 0,2 1 0,-2 0 0,2 0 0,-2 1 0,2 0 0,-2 0 0,0 0 0,-1-1 0,-2 1 0,1-1 0,0 2 0,1 0 0,0-1 0,1 1 0,-1-1 0,1 1 0,-1 0 0,1 0 0,0 0 0,1 1 0,-1 0 0,0 0 0,1 1 0,-1-1 0,1 0 0,0-1 0,0 2 0,-1-1 0,1 1 0,1-1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2:05.27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59 24575,'7'1'0,"-3"0"0,0 0 0,-1-1 0,4-1 0,3-1 0,3-1 0,-1-1 0,-1 0 0,-3 0 0,-3 1 0,-1 2 0,-2-1 0,-1 1 0,0 0 0,0 0 0,0-1 0,1 0 0,-1 0 0,1-1 0,-1 1 0,0 0 0,-1 0 0,1 1 0,-1-1 0,1 1 0,0-2 0,4 0 0,-2-1 0,1 2 0,-1 0 0,-1 1 0,0 0 0,-1 3 0,-1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2:12.86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278 56 24575,'12'0'0,"1"0"0,7 0 0,-5 0 0,1 0 0,1 0 0,-9 0 0,5 0 0,-4 0 0,-1 0 0,1 0 0,-1 0 0,0 0 0,-2 0 0,6 0 0,-5 0 0,5 0 0,-6 0 0,6 0 0,-2 0 0,-1 0 0,3 0 0,-2 0 0,0 0 0,2 0 0,-6 0 0,6 0 0,-6 0 0,6 0 0,-5 0 0,5 0 0,-6 0 0,6 0 0,-6 0 0,3 0 0,-4 0 0,0 2 0,1-1 0,-1 1 0,0-2 0,0 0 0,1 3 0,-1-3 0,0 3 0,0-1 0,0-2 0,4 6 0,0-6 0,1 6 0,2-3 0,-2 0 0,3 3 0,-4-5 0,4 4 0,-7-4 0,2 4 0,-2-4 0,-1 1 0,0 1 0,0-3 0,1 2 0,-1 1 0,4-3 0,-3 3 0,2-3 0,1 3 0,-3-3 0,3 6 0,0-6 0,-3 2 0,3-2 0,-4 3 0,0-3 0,0 3 0,-4-3 0,-4-2 0,-2 1 0,-9-6 0,8 3 0,-9-5 0,5 3 0,-3 0 0,0-1 0,0 1 0,3 0 0,-2-1 0,6 2 0,-6 1 0,5-1 0,-1 5 0,2-5 0,1 5 0,0-5 0,0 4 0,-1-1 0,1 2 0,2-3 0,-1 3 0,1-2 0,-2 2 0,0 0 0,0 0 0,0 0 0,0 0 0,0-3 0,-1 3 0,1-2 0,0 2 0,0 0 0,-1 0 0,1 0 0,0 0 0,-1 0 0,-3 0 0,3 0 0,-3 0 0,4 0 0,-4 0 0,0 0 0,-1 0 0,1 0 0,0 0 0,0 0 0,-1 0 0,-2 0 0,6-3 0,-7 3 0,7-2 0,-3 2 0,4 0 0,0 0 0,-1-3 0,1 3 0,0-3 0,0 3 0,-1 0 0,2 0 0,-1-2 0,-1 1 0,1-1 0,0 2 0,-1 0 0,1 0 0,0 0 0,-4 0 0,5-3 0,-7 3 0,7-2 0,-5 2 0,4 0 0,0 0 0,0 0 0,-1 0 0,1 0 0,0-3 0,-1 3 0,1-3 0,0 3 0,-1 0 0,1 0 0,0 0 0,0-2 0,0 1 0,0-1 0,0 2 0,1 0 0,-1 0 0,0 0 0,1 0 0,1-2 0,-1 1 0,1-1 0,-2 2 0,0 0 0,0 0 0,0 0 0,0 0 0,0 0 0,-1 0 0,1 0 0,0 0 0,0 0 0,0 0 0,0 0 0,0 0 0,1 0 0,3 0 0,-1 2 0,6 0 0,-3 3 0,3 0 0,-1 3 0,0-3 0,-1 3 0,1 1 0,-2-3 0,4 6 0,-4-6 0,2 6 0,0-2 0,-2 0 0,4-2 0,-5-2 0,3-1 0,-3 0 0,0 0 0,0 0 0,0 0 0,-3-3 0,1 0 0,-4-2 0,-1 0 0,1 3 0,-2-3 0,3 2 0,0-2 0,-1 0 0,1 0 0,0 3 0,0-3 0,0 3 0,-4-3 0,3 0 0,-3 0 0,4 0 0,-1 0 0,1 0 0,0 0 0,0 0 0,0 0 0,0 0 0,0 0 0,2 2 0,-2-1 0,2 1 0,-2-2 0,0 2 0,0-1 0,0 1 0,0-2 0,0 0 0,1 0 0,0 0 0,-1 0 0,0 0 0,0 0 0,0 0 0,2 2 0,3-2 0,3 3 0,1-3 0,2 0 0,-1 0 0,2 0 0,-1 0 0,2 0 0,-3 0 0,0 0 0,0 0 0,0 0 0,0 0 0,1 0 0,-1-3 0,0 0 0,0 1 0,4-4 0,-3 3 0,3 0 0,0-3 0,-3 6 0,6-3 0,-6 0 0,3 3 0,-4-3 0,0 3 0,0 0 0,-2-2 0,1 1 0,-1-3 0,2 3 0,0-4 0,4 2 0,-3 0 0,3-3 0,-4 6 0,0-5 0,1 5 0,-1-5 0,0 4 0,0-1 0,1 2 0,0 0 0,4 0 0,-1 0 0,4 0 0,0 0 0,11 0 0,-8 0 0,7 0 0,-10 0 0,-3 0 0,2 0 0,-6 0 0,6 0 0,-6 0 0,3 0 0,-4 0 0,4 0 0,1 0 0,-1 0 0,3 0 0,-2 0 0,0 0 0,2 3 0,-3-3 0,4 3 0,0-3 0,3 0 0,2 0 0,-1 0 0,0 0 0,-4 3 0,0-2 0,0 2 0,-3-3 0,2 0 0,-6 0 0,3 0 0,-4 0 0,1 0 0,-1 0 0,0 0 0,0 0 0,0 0 0,-1 0 0,1 0 0,-1 0 0,1 0 0,-1 0 0,1 0 0,1 0 0,-1 2 0,0-1 0,0 1 0,0-2 0,1 0 0,-1 0 0,0 2 0,0-1 0,0 1 0,1-2 0,-1 0 0,0 3 0,0-3 0,0 5 0,0-5 0,-2 4 0,-1-2 0,-2 3 0,-5-3 0,-7 0 0,-5-2 0,-29 0 0,12 0 0,-26 0 0,15 0 0,0 0 0,-5-5 0,5-1 0,-7 1 0,0 0 0,7 1 0,2 3 0,7-3 0,-1 4 0,7 0 0,5 0 0,3 0 0,7 0 0,-2 0 0,3 0 0,5 0 0,0 0 0,1 0 0,2 0 0,-1 0 0,2 0 0,0 0 0,0 0 0,1 0 0,0 0 0,-1 0 0,0 0 0,-1 0 0,-2 0 0,1 0 0,-1 0 0,2 0 0,-3 3 0,3-2 0,-2 1 0,5-2 0,1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2:17.16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1 224 24575,'0'-7'0,"5"-11"0,-1 10 0,8-12 0,-6 14 0,7-12 0,-7 10 0,6-10 0,-6 12 0,3-3 0,-4 4 0,0 2 0,-2-2 0,2 2 0,-3 0 0,1-2 0,1 5 0,-3-5 0,4 4 0,-2-1 0,0 0 0,1 1 0,-1-1 0,0-1 0,1 3 0,-1-5 0,2 5 0,0-2 0,0-1 0,0 3 0,1-5 0,-1 4 0,0-1 0,0 0 0,1 1 0,-1-1 0,0 2 0,-2-3 0,2 3 0,-3-3 0,3 1 0,0 0 0,-1-3 0,1 0 0,-1 1 0,1-1 0,-1 1 0,1 1 0,-3-1 0,3 3 0,-3-1 0,3 2 0,0 0 0,-1 0 0,1 2 0,-3 1 0,0 2 0,0 0 0,-1 0 0,1 0 0,1 1 0,-3-1 0,3 0 0,-3 0 0,2-2 0,-2 2 0,3-2 0,-1 0 0,-1 2 0,3-3 0,-1 3 0,-1-1 0,2-1 0,-3-3 0,1-2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2:22.88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14 24575,'7'0'0,"-1"0"0,-2 0 0,0 0 0,1 0 0,-1 0 0,1 0 0,0 0 0,0 0 0,-1 0 0,1 0 0,0 0 0,0 0 0,0 0 0,1 0 0,-1-6 0,1 4 0,0-3 0,-1 5 0,0 0 0,0 0 0,0 0 0,0 0 0,0 0 0,0 0 0,-2 0 0,-1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2:24.76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119 1 24575,'-7'0'0,"-4"0"0,5 0 0,-3 0 0,4 0 0,0 0 0,0 0 0,0 0 0,0 0 0,0 0 0,0 0 0,1 0 0,-1 0 0,0 0 0,0 0 0,0 0 0,1 0 0,-1 0 0,0 0 0,1 0 0,-1 0 0,3 0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2:34.67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48 44 24575,'15'0'0,"-3"3"0,27 11 0,-17-4 0,16 9 0,-20-14 0,-8 3 0,-2-5 0,-5 0 0,2-1 0,0-2 0,0 0 0,1 2 0,-1 1 0,0 2 0,0-2 0,0 1 0,0-3 0,1 4 0,-1-5 0,0 5 0,0-5 0,0 5 0,0-4 0,-2 3 0,2-3 0,-2 4 0,0-2 0,1-1 0,-1 3 0,2-2 0,1 0 0,-1 2 0,-2-2 0,2 2 0,-3 0 0,4-2 0,-1 2 0,0-2 0,0 2 0,1-2 0,-3 1 0,1-1 0,-1 3 0,2-4 0,-2 3 0,2-2 0,-2 2 0,2 1 0,4-1 0,5 5 0,0 1 0,4 3 0,-5-1 0,0 0 0,-3-3 0,2-1 0,-6-4 0,3 1 0,-4-1 0,-2 0 0,2-2 0,-3 1 0,3-3 0,-2 3 0,2-1 0,-2 2 0,2 1 0,0-3 0,0 1 0,1-3 0,-3 3 0,1-3 0,-3 3 0,3-3 0,-1 1 0,0 0 0,1-1 0,-1 4 0,2-5 0,1 5 0,2-2 0,-2 3 0,3-1 0,0-2 0,-3 2 0,3-2 0,-1 3 0,-2-1 0,7 1 0,-7 3 0,7-1 0,-6 4 0,2-2 0,1 0 0,-3 2 0,2-1 0,-3-2 0,0 0 0,-1-4 0,1 0 0,-4 1 0,3-1 0,-4 0 0,1 0 0,0-2 0,-1 1 0,4-3 0,-5 4 0,5-2 0,-2 2 0,2 0 0,0 0 0,1 1 0,-1-1 0,0 0 0,0-2 0,-2 2 0,2-5 0,-6 3 0,-2-5 0,0-1 0,-6-5 0,6 3 0,-2-3 0,0 5 0,5-1 0,-5 1 0,4-2 0,-3 2 0,3-2 0,-1 3 0,-1-3 0,3-1 0,-5 1 0,2 0 0,0 0 0,-2-1 0,2-3 0,-3 3 0,1-3 0,-1 4 0,3 0 0,-1-1 0,1 1 0,-3 0 0,1-1 0,0 3 0,2-1 0,-2 1 0,2 0 0,-2-2 0,-1 2 0,1 0 0,2-2 0,-2 5 0,2-5 0,-2 2 0,0 0 0,-1-2 0,1 3 0,0-1 0,-1-2 0,1 2 0,0-2 0,-1 2 0,1-2 0,0 2 0,-1-2 0,1-1 0,0 1 0,-4-4 0,3 5 0,-4-7 0,5 7 0,-4-6 0,2 5 0,-1-1 0,2 3 0,1-2 0,2 2 0,-2 0 0,5-1 0,-5 1 0,2 0 0,-2-2 0,-1 2 0,1-2 0,0 0 0,-4-1 0,2-3 0,-2 2 0,3 1 0,-2 0 0,-1 1 0,-4-2 0,5-1 0,-1 2 0,0 0 0,3 1 0,-6-2 0,5 2 0,-1-1 0,-1 0 0,3 1 0,-3-1 0,3 0 0,1 1 0,0 0 0,-1 2 0,1-2 0,0 4 0,2-3 0,-2 3 0,2-3 0,-2 1 0,1 0 0,-1-1 0,0 4 0,-1-2 0,1-1 0,0 1 0,0-4 0,0 4 0,0-3 0,-1 4 0,1-3 0,0 1 0,-1 0 0,1-2 0,2 2 0,-2 0 0,2-2 0,-2 2 0,0 1 0,-1-3 0,1 2 0,0-2 0,-1 2 0,1-2 0,0 2 0,-4 0 0,3-2 0,-3 2 0,4 0 0,-1-1 0,-3 0 0,3 1 0,-3-2 0,4 4 0,0-4 0,0 5 0,-1-5 0,1 4 0,0-1 0,3 0 0,-3 1 0,2-1 0,-2-1 0,0 3 0,0-3 0,0 1 0,0 1 0,-1-1 0,1 2 0,2-2 0,-1 1 0,1-1 0,-3 2 0,3-3 0,-1 3 0,1-3 0,-3 1 0,1 1 0,0-1 0,2 0 0,-1 1 0,5-1 0,3 2 0,2 2 0,6 4 0,-2 1 0,6 9 0,-5-8 0,3 4 0,-8-7 0,2-2 0,-3 2 0,0-2 0,0-1 0,1 3 0,-1-2 0,0 0 0,1 2 0,-1-5 0,0 5 0,0-5 0,0 5 0,-1-5 0,1 4 0,0-3 0,-1 3 0,1-3 0,-2 3 0,1-3 0,-1 1 0,2 0 0,0-1 0,-2 3 0,1-3 0,-1 3 0,2-3 0,-1 3 0,1-2 0,0 1 0,-3 1 0,3-3 0,-5 4 0,5-5 0,-2 4 0,2-1 0,0 0 0,0 2 0,0-2 0,1 2 0,-1-2 0,0 1 0,0-1 0,1 0 0,-1 2 0,0-5 0,0 3 0,-2-1 0,2-2 0,-3 4 0,3-3 0,0 3 0,0-4 0,0 3 0,1-1 0,-1-1 0,0 3 0,0-3 0,1 4 0,-1-5 0,0 5 0,0-5 0,1 5 0,-1-2 0,0 0 0,0 2 0,4-2 0,1 3 0,-1 0 0,3 0 0,-5 0 0,5 0 0,-6 0 0,3-1 0,-1-2 0,-2 2 0,3-2 0,-4 2 0,4-2 0,-3 2 0,3-2 0,0 2 0,-3-2 0,3 3 0,-4-3 0,0-1 0,0 3 0,1-4 0,-1 3 0,0-3 0,0 1 0,1 1 0,-1-3 0,-3 5 0,3-4 0,-2 1 0,2 0 0,0-1 0,0 3 0,0-3 0,-2 4 0,2-5 0,-3 3 0,1-1 0,2-2 0,-4 5 0,3-5 0,-1 2 0,2 0 0,0-1 0,-2 4 0,2-5 0,-2 5 0,2-2 0,0 0 0,0-1 0,1 0 0,-1-1 0,0 4 0,0-5 0,0 5 0,0-4 0,-2 3 0,2-3 0,-2 4 0,2-5 0,-2 5 0,1-5 0,-1 5 0,2-2 0,1 2 0,-2 0 0,2 0 0,-1 0 0,0 1 0,1-1 0,-1 0 0,0 0 0,0-2 0,1 2 0,-1-2 0,0 2 0,0-2 0,1 2 0,-1-5 0,-2 5 0,1-5 0,-1 3 0,1-3 0,1 0 0,0 0 0,0 0 0,0 0 0,0 0 0,0 0 0,0 0 0,-1 0 0,1 0 0,0 2 0,0-1 0,0 1 0,0-2 0,1 2 0,-1-1 0,0 1 0,0-2 0,1 0 0,-1 0 0,0 0 0,0 3 0,1-3 0,-1 3 0,0-3 0,0 0 0,-2 2 0,2-2 0,-2 3 0,1-3 0,-1 2 0,1-1 0,-1 1 0,2-2 0,0 0 0,1 0 0,-1 0 0,0 0 0,0 0 0,1 2 0,-1-1 0,0 1 0,0-2 0,1 0 0,-1 0 0,0 0 0,1 0 0,-1 0 0,0 0 0,0 0 0,1 0 0,-1 0 0,0 0 0,0 3 0,1-3 0,-1 3 0,0-3 0,0 0 0,1 0 0,-1 0 0,0 0 0,0 0 0,1 0 0,-1 0 0,0 0 0,3 0 0,-3 2 0,3-1 0,-3 1 0,1-2 0,-1 0 0,0 0 0,0 0 0,1 0 0,-1 0 0,0 0 0,0 0 0,1 0 0,-1 0 0,0 0 0,0 0 0,0 0 0,0 2 0,0-2 0,0 2 0,0-2 0,1 0 0,-1 0 0,0 0 0,0 0 0,1 0 0,-1 0 0,0 0 0,0 0 0,0 0 0,0 0 0,0 0 0,1 0 0,-1 0 0,0 0 0,0 0 0,0 0 0,0 0 0,0 0 0,0 0 0,0 0 0,1 0 0,-1 0 0,0 0 0,0 0 0,0 0 0,0 0 0,-1 0 0,1 0 0,-1 0 0,1 0 0,0 0 0,0 0 0,1 0 0,-1 0 0,0 0 0,0 0 0,0 0 0,0 0 0,0 0 0,-1 0 0,1 0 0,-1 0 0,1 0 0,0 0 0,0 0 0,0 0 0,-1 0 0,1 0 0,0 0 0,-1 0 0,1 0 0,-1 0 0,0 0 0,1 0 0,-1 0 0,0 0 0,-1 0 0,-2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18.105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17 22 24575,'9'0'0,"0"0"0,-2 0 0,0 0 0,-1 0 0,0 0 0,-3 0 0,0 0 0,-10-1 0,3 1 0,-7-1 0,7 0 0,-1 0 0,0 0 0,0 0 0,1 0 0,0 1 0,2-1 0,9 2 0,-3 0 0,7 0 0,-5 0 0,-2-1 0,0 1 0,0-1 0,-2 1 0,0-1 0,1 1 0,0-1 0,0 0 0,1 1 0,-1-1 0,1 0 0,0 0 0,0 0 0,3 0 0,-1 0 0,2 1 0,-2-1 0,1 1 0,-3-1 0,0 0 0,-2 1 0,-14-1 0,2 0 0,-12 0 0,8 0 0,0 0 0,3 0 0,5 0 0,2 0 0,3 1 0,4 3 0,-2-2 0,2 2 0,-1-4 0,-1 1 0,3 0 0,-1-1 0,2 1 0,-1 0 0,0 0 0,0-1 0,0 1 0,-1-1 0,-1 0 0,1 1 0,-1-1 0,2 0 0,0 1 0,3 0 0,-1 0 0,1 0 0,-2-1 0,-1 1 0,0-1 0,0 0 0,0 1 0,-2-1 0,-11 0 0,3 0 0,-12-1 0,7 1 0,-1 0 0,2 0 0,2 0 0,2 0 0,4 0 0,0 1 0,-1 0 0,1 0 0,0 0 0,-1 1 0,10-1 0,-6 0 0,7 0 0,-6-1 0,-1 0 0,3 0 0,-1 1 0,1-1 0,1 1 0,-1-1 0,0 0 0,0 1 0,-1-1 0,0 0 0,-1 1 0,0-1 0,1 0 0,0 0 0,0 1 0,-11-2 0,-1 1 0,-9-1 0,1 0 0,2 0 0,-4 1 0,9 0 0,0-1 0,7 2 0,3-1 0,5 2 0,-1-1 0,3 0 0,-3 0 0,0-1 0,0 1 0,1-1 0,-3 0 0,1 0 0,-10-1 0,5 1 0,-6-1 0,6 1 0,2-1 0,3-3 0,-2 2 0,3-3 0,-4 4 0,1-1 0,0-1 0,-1 1 0,1-1 0,0 0 0,0 1 0,-1-1 0,0 1 0,0-1 0,0 0 0,0 1 0,0-1 0,0 1 0,0-1 0,4 2 0,-2 0 0,3 1 0,-3 0 0,0 0 0,1 0 0,0 0 0,0 1 0,0-1 0,0 0 0,-1 0 0,2 1 0,-2-1 0,2 0 0,-2 1 0,1-1 0,-1 0 0,1 0 0,0 0 0,-1 0 0,1 0 0,0 1 0,-14-3 0,6 1 0,-12-1 0,10 2 0,-1-1 0,1 1 0,2-1 0,2 1 0,12 0 0,-2 0 0,8-1 0,-6 1 0,-1 1 0,0-1 0,-3 0 0,-1 0 0,-3 0 0,-10-1 0,2 0 0,-11-1 0,6 1 0,1 1 0,3 0 0,3-1 0,3 1 0,9 0 0,-4 0 0,5 0 0,-8 0 0,1-1 0,0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20.504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1 1 24575,'0'0'0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25.105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1 1 24575,'0'0'0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27.049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0 2 24575,'13'0'0,"-3"0"0,-4 0 0,-1-1 0,0 1 0,-1-1 0,-1 1 0,-1 0 0,1 0 0,-1 0 0,2 0 0,-1 0 0,0 0 0,0 0 0,-1 0 0,2 0 0,-1 0 0,-1 0 0,1 0 0,0 0 0,0 0 0,0 0 0,0 1 0,0-1 0,0 0 0,0 1 0,0-1 0,-1 0 0,1 0 0,-1 0 0,1 0 0,0 0 0,0 0 0,0 1 0,-1-1 0,2 0 0,-1 0 0,1 0 0,-1 0 0,-2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29.064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0 0 24575,'0'0'0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30.177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1 1 24575,'0'0'0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37.681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1 1 24575,'8'0'0,"5"1"0,-7 0 0,3-1 0,-6 0 0,0 0 0,0 0 0,1 0 0,2 0 0,0 0 0,-1 0 0,0 0 0,-3 0 0,0 0 0,2 1 0,0-1 0,2 1 0,0-1 0,1 0 0,1 1 0,0-1 0,-1 1 0,-2-1 0,-3 0 0,0 0 0,1 0 0,0 0 0,2 0 0,-1 0 0,-1 0 0,0 0 0,-1 0 0,1 0 0,0 0 0,1 0 0,-1 0 0,0 0 0,0 0 0,2 0 0,1 0 0,1 0 0,1 0 0,-1 0 0,1 0 0,-2 1 0,-1-1 0,-2 0 0,-1 0 0,2 0 0,0 0 0,4 1 0,-1-1 0,3 1 0,0-1 0,-2 1 0,-1-1 0,-3 1 0,-1-1 0,-1 1 0,1-1 0,-1 0 0,4 0 0,-2 0 0,2 1 0,-1-1 0,-1 0 0,1 0 0,0 0 0,-1 0 0,2 1 0,-1-1 0,2 1 0,0-1 0,-1 0 0,0 1 0,1-1 0,-1 0 0,0 0 0,-1 0 0,0 0 0,-2 0 0,-1 0 0,0 0 0,1 0 0,0 0 0,1 0 0,1 0 0,-2 1 0,2-1 0,0 0 0,0 1 0,-1-1 0,1 0 0,0 1 0,0-1 0,0 0 0,-1 0 0,1 0 0,0 0 0,-1 0 0,2 0 0,0 1 0,0-1 0,1 1 0,-1-1 0,3 1 0,1-1 0,0 1 0,1-1 0,-1 1 0,1-1 0,0 0 0,0 1 0,1-1 0,0 1 0,1-1 0,1 0 0,1 0 0,0 0 0,-2 0 0,-1 0 0,-1 0 0,-1 0 0,-3 0 0,-3 1 0,-1-1 0,0 0 0,1 0 0,2 1 0,0-1 0,3 1 0,-2 0 0,3 0 0,-1 0 0,0-1 0,1 1 0,-2-1 0,1 1 0,0-1 0,-2 1 0,0-1 0,0 0 0,0 1 0,-1-1 0,0 0 0,-1 0 0,0 0 0,0 1 0,0-1 0,1 0 0,0 0 0,0 1 0,-2-1 0,0 0 0,0 0 0,0 0 0,1 0 0,-1 0 0,0 0 0,0 0 0,0 0 0,0 0 0,-1 0 0,0 0 0,0 1 0,0-1 0,2 0 0,0 1 0,1-1 0,0 0 0,2 1 0,0-1 0,1 0 0,0 1 0,-1-1 0,0 0 0,0 1 0,-2-1 0,0 0 0,-2 0 0,-1 0 0,-1 0 0,1 0 0,0 1 0,0-1 0,-1 0 0,2 0 0,0 0 0,2 0 0,1 0 0,0 0 0,1 0 0,-1 1 0,0-1 0,-1 0 0,-1 0 0,-2 0 0,-2 0 0,3 0 0,-1 1 0,2-1 0,-1 0 0,0 0 0,-2 0 0,0 0 0,1 0 0,-1 0 0,1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40.819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1 1 23958,'10'0'0,"2"-1"306,-4 1-306,0 0 103,-5 0-103,0 0 52,1 0-52,2 0 156,1 0-156,0 0 0,0 0 0,1 0 0,-1 1 0,-1-1 0,1 1 0,-2-1 0,2 1 0,-1-1 0,1 0 0,-1 0 0,1 0 0,0 1 0,2-1 0,1 0 0,-1 0 0,-1 0 0,0 1 0,-1-1 0,0 0 0,0 0 0,-1 0 0,0 0 0,0 0 0,0 0 0,1 0 0,-1 1 0,-1-1 0,1 0 0,-2 0 0,2 0 0,1 0 0,1 1 0,0-1 0,2 1 0,-1-1 0,1 0 0,0 1 0,-1-1 0,-1 0 0,-1 0 0,-2 1 0,0-1 0,0 0 0,0 0 0,1 0 0,0 1 0,2-1 0,-1 0 0,2 1 0,-1-1 0,0 0 0,0 0 0,1 1 0,-1-1 0,0 1 0,0-1 0,-1 1 0,1-1 0,0 0 0,0 0 0,0 0 0,-1 0 0,-1 0 0,-1 0 0,0 1 0,-1-1 0,0 0 0,-1 0 0,0 0 0,1 1 0,0-1 0,1 0 0,1 0 0,0 0 0,2 0 0,1 0 0,2 0 0,2 1 0,0-1 0,3 1 0,-2-1 0,3 1 0,-1-1 0,-2 0 0,-1 0 0,-1 1 0,-3-1 0,-1 0 0,-2 0 0,-2 0 0,0 0 0,-1 0 0,0-1 0,2 1 0,0 0 0,1 0 0,0 0 0,-1 0 0,0 0 0,0 0 0,-1-1 0,0 1 0,2 0 0,-2 0 0,0 0 0,-1 0 0,0 0 0,-1 0 0,1 0 0,0 0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43.857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0 1 24575,'0'0'0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3:52.936"/>
    </inkml:context>
    <inkml:brush xml:id="br0">
      <inkml:brushProperty name="width" value="0.1" units="cm"/>
      <inkml:brushProperty name="height" value="0.1" units="cm"/>
      <inkml:brushProperty name="color" value="#FFBB00"/>
    </inkml:brush>
  </inkml:definitions>
  <inkml:trace contextRef="#ctx0" brushRef="#br0">86 22 24575,'13'2'0,"0"0"0,2 0 0,-3 1 0,4 0 0,-8-1 0,-1 0 0,-2-1 0,1 0 0,-2-1 0,1 1 0,-2-1 0,1 0 0,-1 1 0,3-1 0,0 1 0,3-1 0,0 0 0,2 0 0,-2 0 0,2 0 0,-2 1 0,-1-1 0,-3 0 0,0 0 0,-2 0 0,0 0 0,0 0 0,0 1 0,1-1 0,-1 0 0,0 1 0,1-1 0,0 0 0,0 0 0,2 1 0,-1-1 0,1 0 0,0 1 0,0-1 0,0 1 0,-1-1 0,0 0 0,0 0 0,1 1 0,-1-1 0,2 1 0,0-1 0,1 1 0,2-1 0,1 1 0,0-1 0,1 0 0,-2 1 0,1-1 0,-2 0 0,0 0 0,-2 0 0,0 0 0,-3 0 0,0 0 0,-1 0 0,0 0 0,-1 0 0,2 0 0,2 0 0,3 0 0,2 0 0,0 0 0,1 0 0,-1 0 0,0 0 0,-2 0 0,0 0 0,-2 0 0,0 0 0,-1 0 0,0 0 0,-1 1 0,1-1 0,-1 0 0,1-1 0,0 1 0,3 0 0,-1-1 0,-2 1 0,0 0 0,-2 0 0,0 0 0,-1 0 0,0 0 0,0 0 0,0 0 0,1 0 0,1 0 0,2 0 0,1 0 0,0 0 0,1 0 0,1 0 0,-1 0 0,-1 0 0,-2 0 0,-1 0 0,-2 0 0,1 0 0,0 0 0,0 0 0,0 0 0,0 0 0,-1 0 0,1 0 0,-1 0 0,1 0 0,-1 0 0,0 0 0,-1 0 0,1 0 0,2 0 0,0 0 0,0 0 0,0 1 0,-1-1 0,0 0 0,-1 0 0,0 0 0,1 1 0,-1-1 0,1 0 0,-1 0 0,-1 0 0,2 0 0,-1 0 0,2 0 0,-1 0 0,-1 0 0,1-1 0,-2 1 0,0 0 0,2-2 0,-3 0 0,1 0 0,-1-1 0,-1 1 0,-1-1 0,1 1 0,-2-1 0,-2 3 0,-1-1 0,-4 1 0,2 0 0,-1 0 0,2-1 0,1 1 0,2 0 0,1 0 0,-1 0 0,1 0 0,-2 0 0,-1 0 0,-1 0 0,-1 0 0,0-1 0,0 1 0,0 0 0,1-1 0,1 1 0,2 0 0,1 0 0,-1 0 0,-1 0 0,0-1 0,-1 1 0,-2 0 0,0-1 0,-2 0 0,0 0 0,1 0 0,2 1 0,1-1 0,1 1 0,0 0 0,0 0 0,0-1 0,-2 1 0,1-1 0,-1 1 0,0 0 0,-1 0 0,1-1 0,-1 1 0,-1-1 0,-2 0 0,0 0 0,0 1 0,2-1 0,0 1 0,3-1 0,0 1 0,0 0 0,1 0 0,1-1 0,0 1 0,0 0 0,0 0 0,-1 0 0,1-1 0,-1 1 0,0 0 0,0-1 0,-1 1 0,1 0 0,1-1 0,-1 1 0,1 0 0,0-1 0,-1 1 0,1 0 0,1 0 0,-2 0 0,2 0 0,-3-1 0,0 1 0,0 0 0,-1 0 0,0 0 0,-2 0 0,1 0 0,0-1 0,0 1 0,0-1 0,1 1 0,1 0 0,1 0 0,1 0 0,0 0 0,0 0 0,0 0 0,-2 0 0,-1 0 0,-1 0 0,0-1 0,-1 1 0,1 0 0,-1 0 0,1 0 0,0 0 0,1 0 0,0 0 0,0 0 0,0 0 0,2 0 0,1 0 0,0 0 0,0 0 0,0 0 0,-1 0 0,-2-1 0,1 1 0,-2 0 0,-1 0 0,0 0 0,-2 0 0,0-1 0,0 1 0,0 0 0,0 0 0,-1-1 0,2 0 0,2 1 0,2 0 0,2 0 0,0-1 0,0 1 0,1 0 0,-1 0 0,0 0 0,0 0 0,-1-1 0,1 1 0,0 0 0,1 0 0,-1 0 0,0 0 0,0 0 0,-1-1 0,0 1 0,1 0 0,-2 0 0,0 0 0,1 0 0,0 0 0,1 0 0,-1 0 0,1 0 0,0 0 0,0 0 0,-1 0 0,1 0 0,0 0 0,0 0 0,0 0 0,0 0 0,1 0 0,-2 0 0,2 0 0,-1 0 0,0 0 0,1 0 0,-1 0 0,-2 0 0,1 0 0,-2 0 0,2 0 0,1 0 0,-1 0 0,0 0 0,1 0 0,-1 0 0,0 0 0,1 0 0,-1 0 0,0 0 0,0 0 0,0 0 0,0 0 0,-1 0 0,0 0 0,0 0 0,0 0 0,0 0 0,2 1 0,0-1 0,0 0 0,0 0 0,1 0 0,-1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4:08.95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 24575,'11'0'0,"0"-1"0,-4 0 0,-2 1 0,-2 0 0,-1 0 0,-1 3 0,0-1 0,0 2 0,-1-2 0,1-1 0,0 3 0,-1-2 0,1 1 0,-1 0 0,0-1 0,0 2 0,0-2 0,0 0 0,5 0 0,-1-1 0,5-2 0,-2 1 0,-1 0 0,-1 0 0,0 0 0,-2 0 0,-1 0 0,1 0 0,0 1 0,0-1 0,2 0 0,-1 0 0,0 0 0,0 1 0,-1-1 0,0 0 0,0 0 0,0 0 0,0 0 0,-1 0 0,1 0 0,0 0 0,-1 0 0,1 0 0,0 1 0,0-1 0,1 0 0,0 0 0,-1 0 0,1 0 0,0 0 0,1 1 0,0-1 0,-1 0 0,0 0 0,0 1 0,0-1 0,0 0 0,-1 0 0,1 0 0,0 0 0,1 0 0,-1 0 0,0 0 0,0 0 0,0 0 0,1 1 0,1-1 0,0 1 0,1-1 0,0 0 0,0 0 0,-1 0 0,1 0 0,-1 0 0,1 0 0,-1 0 0,0 0 0,0 0 0,1 0 0,0 0 0,1 0 0,0 1 0,0-1 0,0 0 0,-1 0 0,0 1 0,-1-1 0,-1 0 0,0 0 0,1 0 0,-1 0 0,1 0 0,-1 0 0,1 0 0,0 1 0,0-1 0,1 0 0,-2 0 0,0 0 0,-1 0 0,1 1 0,-2-1 0,2 0 0,-2 0 0,1 0 0,0 0 0,-1 0 0,2 0 0,-1 0 0,0 0 0,-1 1 0,0-1 0,0 0 0,-1 0 0,2 0 0,-1 0 0,1 0 0,1 0 0,1 1 0,2-1 0,-1 0 0,1 0 0,0 0 0,0 0 0,0 0 0,-3 1 0,0-1 0,0 0 0,0 0 0,1 0 0,-1 0 0,1 0 0,0 0 0,0 0 0,2 0 0,0 1 0,-1-1 0,-2 0 0,1 0 0,0 1 0,-1-1 0,0 0 0,-2 0 0,1 0 0,0 1 0,1-1 0,0 0 0,0 1 0,1-1 0,2 1 0,0-1 0,1 0 0,1 1 0,0 0 0,-1-1 0,1 0 0,-2 1 0,1-1 0,-3 0 0,-1 0 0,-2 0 0,-1 0 0,1 0 0,-1 1 0,3-1 0,0 0 0,1 0 0,-1 0 0,1 0 0,-1 0 0,-1 0 0,0 0 0,0 0 0,-2 0 0,1 1 0,-1-1 0,1 0 0,0 0 0,0 0 0,-1 0 0,0 0 0,2 0 0,-2 0 0,1 0 0,0 0 0,0 0 0,0 0 0,1 0 0,-1 0 0,0 0 0,1 0 0,1 0 0,0 0 0,2 0 0,-1 0 0,1 0 0,-1 0 0,-1 0 0,-1 1 0,-1-1 0,-1 0 0,1 0 0,0 0 0,0 0 0,1 0 0,0 0 0,1 0 0,1 0 0,2 0 0,0 0 0,1 0 0,0 1 0,1-1 0,0 0 0,-1 0 0,0 0 0,-2 1 0,1-1 0,-3 0 0,0 1 0,-1-1 0,0 0 0,-1 0 0,0 0 0,1 0 0,0 0 0,2 0 0,0 1 0,1-1 0,1 0 0,0 1 0,0-1 0,-1 0 0,0 0 0,0 1 0,-2-1 0,-1 0 0,-1 0 0,0 0 0,0 0 0,-1 0 0,1 0 0,0 0 0,0 1 0,0-1 0,1 0 0,-1 0 0,1 0 0,-1 0 0,1 0 0,-1 0 0,0 0 0,-1 0 0,1 0 0,-1 0 0,1 0 0,0 0 0,0-1 0,0 1 0,-1 0 0,1 0 0,0 0 0,-1 0 0,1 0 0,1 0 0,-2 0 0,1 0 0,0 1 0,-1-1 0,1 0 0,0 0 0,0 0 0,0 0 0,-1 0 0,1 0 0,-1 0 0,1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4:12.47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24575,'0'0'0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4:13.89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24575,'9'1'0,"0"-1"0,-2 1 0,0-1 0,-2 1 0,0-1 0,-2 0 0,-1 0 0,1 0 0,0 0 0,0 1 0,1-1 0,0 0 0,0 1 0,0-1 0,0 0 0,0 0 0,0 0 0,-1 0 0,0 1 0,0-1 0,0 0 0,0 0 0,1 0 0,0 0 0,-1 0 0,2 0 0,-2 0 0,1 0 0,1 0 0,-2 0 0,1 0 0,0 0 0,-1 0 0,0 1 0,0-1 0,1 0 0,1 0 0,0 0 0,1 0 0,1 0 0,-1 0 0,-2 0 0,0 0 0,-2 0 0,0 0 0,1 0 0,-1 1 0,1-1 0,0 0 0,-1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4:21.1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1:58.51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23 92 24575,'15'-5'0,"-1"2"0,-3-1 0,-5 3 0,-1-1 0,-2 1 0,0 0 0,1 0 0,2-1 0,-1 0 0,-4 1 0,-5 1 0,-9 1 0,-5 0 0,-2 2 0,1-1 0,7-1 0,6-3 0,3-2 0,2-1 0,1-2 0,0 2 0,1 2 0,0 1 0,4 1 0,4 2 0,-1-1 0,1 2 0,-5-2 0,6 0 0,1 0 0,3 0 0,-1 0 0,-7 0 0,-1-1 0,-3-1 0,0-1 0,-1 1 0,1 0 0,0 0 0,1 1 0,-1 0 0,2 1 0,0 0 0,3 0 0,3 1 0,4 1 0,0-1 0,0 1 0,-7-2 0,-2 1 0,-7-2 0,-9-2 0,-10 0 0,-9-1 0,9 1 0,7 1 0,17 0 0,6-1 0,3-2 0,-2 0 0,-2 3 0,-4-1 0,1 2 0,2 0 0,1 0 0,3 1 0,0-1 0,3 0 0,4 0 0,-2 0 0,-1 0 0,-3 1 0,-6 0 0,-2 0 0,-3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2:29.93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1 24575,'-11'0'0,"-2"-1"0,-2 1 0,2 0 0,2 0 0,5 0 0,4 0 0,1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2:31.83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24575,'0'0'0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2:43.80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48 1 24575,'11'1'0,"-3"0"0,-2-1 0,-2 0 0,0 0 0,-1 0 0,-12 0 0,2 0 0,-7 0 0,7 0 0,3 0 0,0 0 0,0 0 0,-4 0 0,0 0 0,0 0 0,3 0 0,1 0 0,3 0 0,8 0 0,-4-1 0,6 1 0,-7 0 0,-1 0 0,4 0 0,3 0 0,5 1 0,1-1 0,10 2 0,-9-2 0,5 2 0,-14-1 0,-3-1 0,0 0 0,1 0 0,3 0 0,4 1 0,0-1 0,3 2 0,-4-1 0,0 0 0,-3-1 0,-2 1 0,-1 0 0,0-1 0,0 1 0,1-1 0,1 0 0,1 1 0,-2-1 0,0 0 0,-1 0 0,-1 0 0,-1 0 0,1 0 0,0 1 0,2-1 0,1 0 0,2 0 0,0 1 0,-1-1 0,-1 0 0,-2 0 0,-2 0 0,1 0 0,1 0 0,3 0 0,4 0 0,6 1 0,-5-1 0,5 1 0,-8-1 0,-1 1 0,-1-1 0,-2 1 0,-1-1 0,0 0 0,-1 0 0,0 0 0,0 0 0,0 0 0,1 1 0,1-1 0,-1 0 0,0 1 0,1-1 0,-2 1 0,1-1 0,-1 0 0,1 0 0,0 1 0,1-1 0,0 1 0,0-1 0,-2 1 0,1-1 0,-3 0 0,3 0 0,-2 0 0,1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2:49.30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49 1 24575,'23'1'0,"3"0"0,-12 0 0,0 1 0,-9-2 0,-3 0 0,0 0 0,3 1 0,2-1 0,5 0 0,1 0 0,1 1 0,-3-1 0,-1 0 0,-5 1 0,-2-1 0,0 0 0,-1 1 0,2-1 0,1 0 0,-1 0 0,0 0 0,-1 0 0,0 0 0,-1 0 0,-9 2 0,0-2 0,-9 1 0,2-1 0,3 0 0,1 0 0,3 0 0,0 0 0,3 0 0,0 0 0,2 0 0,-1-1 0,0 1 0,-1-1 0,0 1 0,-2-1 0,1 1 0,-3 0 0,3 0 0,-1 0 0,4 0 0,0-1 0,-3 1 0,0 0 0,-5-1 0,1 1 0,0-1 0,2 1 0,3 0 0,1 0 0,0-1 0,0 1 0,-3-1 0,0 0 0,-2 1 0,1-1 0,1 0 0,3 1 0,1 0 0,-1 0 0,1 0 0,-2 0 0,2 0 0,9 0 0,5-1 0,17 1 0,-1-1 0,-8 1 0,-7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2:50.05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205 7 24575,'-27'0'0,"-6"-1"0,-1 1 0,-5-2 0,7 1 0,10-1 0,10 2 0,8 0 0,2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2:53.39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24575,'14'1'0,"0"0"0,-3 1 0,2-1 0,-3 1 0,0-1 0,-4 0 0,-3-1 0,-2 0 0,5 0 0,-2 0 0,4 1 0,-2-1 0,-2 0 0,-2 0 0,1 1 0,3 0 0,3 0 0,2 1 0,1-1 0,-5 0 0,-1 0 0,-4 1 0,-2 1 0,0 1 0,1-1 0,0 0 0,0 0 0,0-1 0,1-1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2:55.17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24575,'0'0'0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2:59.43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24575,'14'4'0,"0"-1"0,0 2 0,-5-3 0,0 1 0,-5 0 0,-2-1 0,3 2 0,-2-2 0,-1 0 0,1 0 0,0-1 0,-1 0 0,2 1 0,-1-1 0,-1 1 0,0 0 0,0-1 0,0 1 0,0 0 0,0 0 0,-1 0 0,1 1 0,-1-1 0,1 0 0,1 0 0,-1 0 0,0-1 0,0 0 0,1 0 0,0 0 0,0-1 0,0 1 0,0 0 0,0 0 0,0 0 0,0 1 0,-1-1 0,1 1 0,0-1 0,0 1 0,0 0 0,0-1 0,1 0 0,0 0 0,0 0 0,-1 0 0,0-1 0,0 1 0,-1-1 0,1 1 0,0 0 0,0-1 0,0 1 0,0-1 0,0 1 0,-1 0 0,1-1 0,-1 1 0,0-1 0,1 2 0,0-2 0,2 2 0,0-1 0,3 1 0,1 0 0,1 0 0,0 0 0,-1-1 0,-3-1 0,-2 1 0,-3-1 0,3 1 0,-2-1 0,3 0 0,-1 0 0,-1 0 0,0 0 0,-1 0 0,0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3:00.54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24575,'17'3'0,"3"0"0,-2-1 0,2-1 0,-3 0 0,-4 0 0,-2-1 0,-3 0 0,-2 0 0,-3 0 0,-1 0 0,-2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3:10.40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704 148 24575,'-9'0'0,"2"0"0,4 0 0,0 0 0,-1 0 0,0 0 0,-1 0 0,-1 0 0,-1-1 0,-1 1 0,-2-1 0,2 1 0,-1-1 0,1 1 0,2 0 0,0 0 0,-1 0 0,-4-1 0,-1 1 0,-2-1 0,1 1 0,1 0 0,5-1 0,2 1 0,2 0 0,1 0 0,-2 0 0,-3 0 0,-4 0 0,-2-1 0,0 0 0,3 0 0,2 0 0,4 1 0,2 0 0,-1 0 0,1 0 0,-3 0 0,-2-1 0,-7 0 0,-3-1 0,-3 0 0,1 0 0,1-1 0,3 2 0,1-1 0,4 1 0,2 0 0,2 0 0,2 1 0,1-1 0,-1 1 0,1-1 0,0 1 0,0 0 0,1 0 0,-1-1 0,-1 1 0,0 0 0,-1 0 0,-1-1 0,-1 1 0,-1 0 0,2-1 0,0 1 0,3 0 0,1 0 0,-2 0 0,2 0 0,-3 0 0,1 0 0,0 0 0,0 0 0,0 0 0,2 0 0,-1 0 0,0 0 0,-1 0 0,-1 0 0,1 0 0,-1 0 0,3 0 0,-1 0 0,-1 0 0,-1 0 0,0 0 0,-2 0 0,-3 0 0,2 0 0,-3 0 0,5 0 0,-1 0 0,3 0 0,-2 0 0,1-1 0,0 1 0,-1-1 0,-1 1 0,-2 0 0,-2-1 0,-2 0 0,4 0 0,0 1 0,5-1 0,22 1 0,-2 0 0,17 0 0,-11 0 0,-4-1 0,-9 1 0,-3-1 0,-3 1 0,-1 0 0,2-1 0,3 0 0,2-1 0,4 1 0,1 1 0,1 0 0,-2 0 0,-4 0 0,-5 0 0,-2-1 0,0 0 0,0 0 0,3-2 0,2 1 0,3 1 0,1-1 0,0 1 0,-3 0 0,-2 0 0,-2 1 0,-2 0 0,1 0 0,2 0 0,0 0 0,0 0 0,-1 1 0,0 0 0,0-1 0,3 2 0,2-1 0,1 1 0,1-1 0,-2 0 0,1 0 0,-2-1 0,0 1 0,-1-1 0,1 0 0,-2 0 0,3 0 0,0 0 0,2 0 0,-1 0 0,-1 0 0,-2-1 0,-3 1 0,-1 0 0,-1 0 0,1 0 0,0-1 0,2 1 0,-1-1 0,3 1 0,3 0 0,-2-1 0,3 1 0,-2 0 0,1 0 0,1 0 0,1 0 0,-4 1 0,-1-1 0,-4 0 0,-1 0 0,0 0 0,1 0 0,1 0 0,0-1 0,-1 1 0,-1-1 0,2 1 0,1-1 0,4-1 0,-1 2 0,0-1 0,-1 1 0,-2 0 0,-1-1 0,-2 1 0,1 0 0,0-1 0,2 1 0,-1 0 0,0 0 0,-1 0 0,-2-3 0,0 1 0,-1-2 0,0 1 0,0 1 0,0 0 0,0-1 0,-1 0 0,1 0 0,0 1 0,1-1 0,0 0 0,0 1 0,0-1 0,1 1 0,-1-1 0,0 1 0,0-1 0,0 1 0,-1-1 0,0 0 0,0 1 0,0-1 0,1 1 0,-2-1 0,1 0 0,0 1 0,0 8 0,0-4 0,0 7 0,0-7 0,0-1 0,0 3 0,0-2 0,0 2 0,0-2 0,0 0 0,2-8 0,-2 3 0,2-8 0,-2 6 0,0 1 0,0 0 0,0 1 0,0 1 0,0-1 0,0 1 0,0-1 0,0-1 0,0 3 0,-1 8 0,-1-3 0,0 8 0,0-5 0,1-2 0,0 0 0,0-3 0,1 1 0,0-1 0,0 1 0,0 0 0,0 0 0,-1 0 0,1 0 0,0-1 0,-1 1 0,1 0 0,6-11 0,-4 4 0,4-8 0,-5 8 0,0-2 0,-1 2 0,1-1 0,-1 4 0,0-1 0,0-3 0,0 2 0,0-2 0,-2 14 0,2-5 0,-3 10 0,3-10 0,0 0 0,0-1 0,0 0 0,0-1 0,1 1 0,-1 0 0,0 1 0,1-1 0,2-9 0,-2 4 0,2-7 0,-3 7 0,0 1 0,0-4 0,0 3 0,0-2 0,0 2 0,0 0 0,0-1 0,0 0 0,0 0 0,0 1 0,0-1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3:20.8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3:26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6:53.534"/>
    </inkml:context>
    <inkml:brush xml:id="br0">
      <inkml:brushProperty name="width" value="0.035" units="cm"/>
      <inkml:brushProperty name="height" value="0.035" units="cm"/>
      <inkml:brushProperty name="color" value="#FFBB00"/>
    </inkml:brush>
  </inkml:definitions>
  <inkml:trace contextRef="#ctx0" brushRef="#br0">22 0 24575,'0'3'0,"0"0"0,1-1 0,-1-1 0,1 2 0,-1-2 0,0 1 0,0-1 0,0 1 0,-1 0 0,0 0 0,0 0 0,-1 0 0,2-2 0,-1 1 0,1 0 0,0 0 0,-1 0 0,0 0 0,1-1 0,-1 2 0,1-1 0,0 0 0,0 0 0,0 0 0,0 0 0,0 1 0,0-1 0,0 0 0,0 0 0,0 0 0,-1 0 0,1 0 0,0 0 0,0 0 0,0 0 0,0 0 0,-1 0 0,1 0 0,-1 0 0,0 0 0,1 0 0,-1 0 0,1-1 0,-1 1 0,0 0 0,1 0 0,-1 0 0,0 0 0,0 0 0,1-1 0,-1 1 0,0 0 0,1 0 0,-1-1 0,0 0 0,1 2 0,0-5 0,1 3 0,0-5 0,1 3 0,-1 0 0,0-1 0,0 1 0,1 0 0,-1 1 0,-1-1 0,2 1 0,-2 0 0,1 0 0,-1-1 0,0 1 0,1 1 0,-1-1 0,0 0 0,0-1 0,1 1 0,-1 0 0,0 0 0,0-1 0,0 1 0,0 0 0,0 0 0,0-1 0,0 1 0,0-1 0,0 1 0,0 0 0,-1-1 0,0 0 0,0 1 0,0-1 0,0 1 0,1 0 0,-1 0 0,1 0 0,-1 0 0,1 1 0,-1-1 0,0 0 0,1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6:56.964"/>
    </inkml:context>
    <inkml:brush xml:id="br0">
      <inkml:brushProperty name="width" value="0.035" units="cm"/>
      <inkml:brushProperty name="height" value="0.035" units="cm"/>
      <inkml:brushProperty name="color" value="#FFBB00"/>
    </inkml:brush>
  </inkml:definitions>
  <inkml:trace contextRef="#ctx0" brushRef="#br0">3 101 24575,'4'-5'0,"-1"-1"0,0 3 0,-1 0 0,-1 1 0,0-1 0,1 1 0,-2 0 0,1 0 0,0 1 0,-1 0 0,0 0 0,0 0 0,0 0 0,0 0 0,0-1 0,1 1 0,-1-1 0,0 0 0,0 1 0,0 0 0,0-1 0,0 2 0,0-1 0,0-1 0,0 1 0,0-1 0,0 0 0,0 0 0,0-1 0,0 1 0,1 0 0,-1 1 0,0 0 0,0 0 0,0 0 0,0 0 0,0 1 0,0-1 0,0 0 0,0 0 0,0 0 0,-1-1 0,0 1 0,0-2 0,0 1 0,-1 0 0,1 0 0,0 0 0,0 1 0,0-1 0,1 2 0,-1-1 0,1 0 0,-1 0 0,0 0 0,1 0 0,-1 0 0,0 0 0,0 0 0,0 1 0,0-1 0,0 0 0,-1 0 0,2-1 0,-1 2 0,1 4 0,0-2 0,0 4 0,0-4 0,0 0 0,0-1 0,0 1 0,0-1 0,0 0 0,0 0 0,0 0 0,0 0 0,0 1 0,0 0 0,1 0 0,-1 0 0,0-1 0,0 0 0,0 0 0,0 0 0,0 1 0,0-1 0,0 0 0,0 0 0,0 0 0,0 1 0,0-1 0,0 0 0,0-1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7:00.889"/>
    </inkml:context>
    <inkml:brush xml:id="br0">
      <inkml:brushProperty name="width" value="0.035" units="cm"/>
      <inkml:brushProperty name="height" value="0.035" units="cm"/>
      <inkml:brushProperty name="color" value="#FFBB00"/>
    </inkml:brush>
  </inkml:definitions>
  <inkml:trace contextRef="#ctx0" brushRef="#br0">1 0 24575,'6'2'0,"3"-1"0,6 1 0,-4-1 0,0 1 0,-6-2 0,-2 1 0,-2-1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7:21.61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24575,'8'0'0,"-1"0"0,-2 0 0,-2 0 0,0 0 0,-2 0 0,1 0 0,-1 0 0,0 0 0,0 0 0,1 0 0,-1 0 0,1 0 0,1 0 0,0 0 0,1 0 0,-2 0 0,0 0 0,0 0 0,-1 0 0,1 0 0,1 0 0,1 1 0,-1-1 0,-1 0 0,-1 0 0,1 0 0,0 0 0,1 0 0,2 0 0,0 0 0,0 0 0,-2 0 0,0 0 0,-1 0 0,1 0 0,1 0 0,1 1 0,2-1 0,2 0 0,-1 0 0,2 1 0,-3-1 0,1 0 0,-1 1 0,-1 0 0,2-1 0,-2 1 0,0-1 0,-2 0 0,-1 1 0,0-1 0,0 0 0,0 0 0,0 0 0,3 0 0,0 0 0,2 0 0,0 0 0,2 0 0,0 0 0,0 0 0,-2 1 0,-2-1 0,-3 0 0,0 0 0,0 0 0,0 0 0,0 0 0,2 0 0,2 0 0,0 0 0,3 1 0,-1-1 0,3 0 0,-2 0 0,0 0 0,-2 1 0,1-1 0,-1 0 0,1 0 0,1 0 0,1 0 0,1 1 0,-2-1 0,1 1 0,0-1 0,0 1 0,2 1 0,-3-2 0,0 1 0,-2 0 0,-2-1 0,0 1 0,-2-1 0,-1 0 0,1 1 0,1-1 0,2 0 0,2 1 0,3 0 0,1 1 0,5 0 0,-3 0 0,3 0 0,-4-1 0,-2 0 0,0 1 0,-1-1 0,1 0 0,1 0 0,0 1 0,-2-1 0,-1 0 0,-3 0 0,-2-1 0,0 1 0,-1-1 0,0 1 0,1-1 0,1 1 0,4-1 0,1 1 0,0 1 0,0-2 0,0 1 0,0-1 0,1 1 0,-2 0 0,0 0 0,-4-1 0,0 0 0,-2 0 0,-1 0 0,0 0 0,0 0 0,1 0 0,1 0 0,2 0 0,3 0 0,0 0 0,2 0 0,-2 0 0,-2 0 0,-3 0 0,-2 0 0,0 0 0,0 0 0,1 0 0,0 0 0,1 0 0,1 0 0,0 0 0,1 0 0,1 0 0,0 0 0,-2 0 0,0 1 0,0-1 0,0 0 0,2 1 0,0-1 0,-1 1 0,-1-1 0,-2 0 0,-2 0 0,0 0 0,-1 0 0,3 0 0,0 0 0,2 1 0,0-1 0,4 0 0,-2 0 0,3 0 0,-5 0 0,-2 0 0,-1 0 0,0 0 0,-2 0 0,1 0 0,-1 0 0,1 0 0,1 1 0,0-1 0,1 0 0,0 0 0,1 0 0,0 0 0,-1 0 0,-1 0 0,-1 0 0,0 0 0,0 0 0,0 0 0,0 0 0,2-1 0,-1 1 0,1 0 0,-3 0 0,1 0 0,-1 1 0,0-1 0,0 2 0,-1-1 0,1 1 0,-1-1 0,0 0 0,0 1 0,0-1 0,0 1 0,4-1 0,0-1 0,1 0 0,-3-1 0,-1 1 0,0-1 0,-1 0 0,1-1 0,-1 0 0,0 1 0,0 5 0,0-2 0,-1 5 0,1-5 0,0 0 0,0-1 0,0 1 0,0 0 0,-3-4 0,3 3 0,-3-3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7:26.83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300 0 24575,'-15'0'0,"-15"0"0,4 0 0,-4 0 0,15 0 0,8 0 0,1 0 0,3 0 0,-3 0 0,4 0 0,0 0 0,-4 0 0,-2 0 0,-1 0 0,0 0 0,3 0 0,1 0 0,2 0 0,1 0 0,0 0 0,0 0 0,1 0 0,0 0 0,-2 0 0,-1 0 0,0 0 0,1 0 0,-1 0 0,2 0 0,1 0 0,0 0 0,-2 0 0,-1 0 0,-3 0 0,1 1 0,0-1 0,3 0 0,1 0 0,1 0 0,0 0 0,-1 0 0,1 0 0,-1 0 0,0 0 0,0 0 0,-1 0 0,1-1 0,0 1 0,1 0 0,-1 0 0,1 0 0,-2 0 0,1 0 0,0 0 0,1 0 0,0 0 0,-1 0 0,1 0 0,-2 0 0,1 0 0,-1 1 0,-1-1 0,1 0 0,2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7:33.76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8:27.77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24575,'6'0'0,"0"0"0,-2 1 0,1-1 0,-2 0 0,1 0 0,0 0 0,1 0 0,-2 0 0,2 0 0,-1 0 0,0 0 0,0 1 0,-1-1 0,0 0 0,0 0 0,1 0 0,0 0 0,1 0 0,-1 0 0,2 0 0,1 0 0,1 0 0,-1 0 0,-2 0 0,-2 0 0,0 0 0,-2 0 0,0 0 0,0 0 0,1 0 0,-1 0 0,1 0 0,0 0 0,2 0 0,-2 0 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8:31.96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24575,'11'0'0,"-1"0"0,-2 0 0,-2 0 0,-2 0 0,-1 0 0,1 0 0,0 0 0,1 0 0,-2 0 0,-1 0 0,0 0 0,-1 0 0,2 0 0,0 0 0,0 0 0,-1 0 0,-1 0 0,0 0 0,1 0 0,1 0 0,2 0 0,0 0 0,2 0 0,0 0 0,-1 0 0,-1 0 0,-2 0 0,0 0 0,-2 0 0,2 0 0,0 0 0,1 0 0,0 0 0,0 0 0,-2 0 0,0 0 0,-1 0 0,1 0 0,0 0 0,3 1 0,0-1 0,0 0 0,-1 0 0,0 0 0,-3 0 0,1 0 0,-1 0 0,0 0 0,1 0 0,0 0 0,1 0 0,0 0 0,-1 0 0,0 0 0,0 0 0,-1 0 0,1 0 0,0 0 0,1 0 0,0 0 0,0 0 0,-1 0 0,1 0 0,-1 0 0,1 0 0,0 0 0,-1 0 0,1 0 0,0 0 0,2 0 0,1 0 0,3 0 0,0 0 0,1 0 0,-1 1 0,-1-1 0,-2 0 0,0 0 0,-1 0 0,-1 0 0,0 0 0,-1 0 0,-1 0 0,1 0 0,0 0 0,1 0 0,-2 0 0,0 0 0,-1 0 0,0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8:35.29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3 24575,'5'0'0,"7"-1"0,-7 1 0,3 0 0,-6 0 0,0 0 0,0 0 0,1 0 0,0 0 0,0 0 0,-2 0 0,0-1 0,0 1 0,2 0 0,1 0 0,0 0 0,1 0 0,-2 0 0,1 0 0,-1 0 0,0 0 0,0 0 0,0 0 0,0 0 0,-1 0 0,1 0 0,0 0 0,0 0 0,-1 0 0,0 0 0,-1 0 0,0 0 0,1 0 0,1 0 0,0 0 0,2 0 0,1 0 0,2 0 0,0 0 0,1 0 0,-3 0 0,0 0 0,-3 0 0,0 0 0,-1 0 0,0 0 0,-1 0 0,1 0 0,1 0 0,2 0 0,1 0 0,1 0 0,0 0 0,-1 0 0,-1 0 0,-1 0 0,-2 0 0,0 0 0,-1 0 0,1 0 0,1 0 0,3 0 0,1 0 0,2 0 0,0 0 0,0 0 0,-1 0 0,-3 0 0,-1 0 0,-2 0 0,-1 0 0,1 0 0,0 0 0,3 0 0,0 0 0,1 0 0,-2 0 0,0 0 0,-2 0 0,-1 0 0,1 0 0,-1 0 0,2 0 0,0 0 0,2 0 0,0 0 0,1 0 0,-3 0 0,-1 0 0,-1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7T10:18:47.514"/>
    </inkml:context>
    <inkml:brush xml:id="br0">
      <inkml:brushProperty name="width" value="0.035" units="cm"/>
      <inkml:brushProperty name="height" value="0.035" units="cm"/>
      <inkml:brushProperty name="color" value="#FFBB00"/>
    </inkml:brush>
  </inkml:definitions>
  <inkml:trace contextRef="#ctx0" brushRef="#br0">46 6 24575,'-9'0'0,"2"0"0,-4 0 0,6 0 0,-5 0 0,8 0 0,1-1 0,1 0 0,0 0 0,0 0 0,1 1 0,1 0 0,-1 0 0,2 0 0,0 0 0,0 0 0,-2 0 0,0 0 0,1 0 0,1 0 0,-1 0 0,1 0 0,-1 0 0,-1 0 0,2 0 0,-1 0 0,1 0 0,0-1 0,-1 1 0,2 0 0,-3 0 0,0 0 0,0 0 0,0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4:39.79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24575,'23'0'0,"5"0"0,3 0 0,-4 0 0,-8 1 0,-5-1 0,-2 0 0,-3 1 0,-4-1 0,-2 0 0,-1 0 0,1 0 0,0 0 0,0 0 0,1 0 0,1 0 0,0 0 0,2 0 0,-1 0 0,1 0 0,-1 1 0,-1-1 0,0 0 0,0 0 0,-2 0 0,1 0 0,-1 0 0,2 0 0,-1 1 0,2-1 0,-1 0 0,2 0 0,0 0 0,0 0 0,0 0 0,-1 0 0,0 0 0,-1 0 0,1 1 0,1-1 0,2 0 0,-1 1 0,1-1 0,0 0 0,2 0 0,-1 0 0,2 0 0,-2 0 0,2 0 0,-2 0 0,1 0 0,0 0 0,0 0 0,-1 1 0,-1-1 0,0 0 0,-1 0 0,0 0 0,-1 1 0,0-1 0,-1 0 0,1 0 0,0 0 0,1 0 0,1 0 0,1 0 0,0 0 0,0 0 0,2 1 0,-2-1 0,-1 0 0,-1 0 0,-1 1 0,0-1 0,0 0 0,1 1 0,1-1 0,-1 0 0,3 0 0,-1 0 0,1 0 0,0 0 0,2 0 0,1 1 0,0-1 0,-1 0 0,-1 1 0,-2-1 0,0 0 0,-1 0 0,2 0 0,-2 1 0,0-1 0,-1 1 0,-1-1 0,1 1 0,0-1 0,2 0 0,-1 0 0,2 0 0,0 1 0,-1-1 0,1 0 0,-2 0 0,-1 0 0,-1 0 0,1 0 0,-1 0 0,1 1 0,-1-1 0,1 0 0,0 0 0,1 1 0,0-1 0,0 0 0,-1 0 0,1 0 0,-1 1 0,2-1 0,-2 1 0,1-1 0,-1 0 0,-1 0 0,0 0 0,0 0 0,-1 0 0,1 0 0,0 0 0,1 0 0,0 1 0,0-1 0,0 0 0,-1 0 0,1 0 0,-2 0 0,0 0 0,0 0 0,-1 0 0,0 0 0,1 0 0,1 0 0,0 0 0,1 0 0,0 0 0,0 0 0,-1 0 0,1 0 0,-2 0 0,0 0 0,0 0 0,1 1 0,0-1 0,2 0 0,0 0 0,2 0 0,-1 0 0,1 0 0,0 0 0,0 0 0,-1 0 0,-1 0 0,-2 0 0,0 0 0,0 1 0,-1-1 0,1 0 0,-2 0 0,3 0 0,-2 0 0,1 0 0,0 0 0,0 0 0,-1 0 0,0 0 0,-1 1 0,2-1 0,0 1 0,-1-1 0,1 0 0,-1 0 0,-1 0 0,0 0 0,-1 0 0,-2 0 0,1 0 0,1 0 0,2 0 0,2 1 0,1-1 0,-1 0 0,1 0 0,-2 0 0,0 0 0,-1 0 0,-2 0 0,0-1 0,0 1 0,-1 0 0,1 0 0,-2 0 0,1 0 0,0 0 0,1 0 0,0 0 0,-2 0 0,1 0 0,1 0 0,2 0 0,0 0 0,0 0 0,-3 0 0,-1-1 0,-2 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4:48.03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31 24575,'8'0'0,"-2"0"0,-4-1 0,0 1 0,1 0 0,0 0 0,2 0 0,-1 0 0,0 0 0,1 0 0,0-1 0,2 1 0,1 0 0,0 0 0,-2 0 0,2 0 0,-3 0 0,1 0 0,0 0 0,0 0 0,0 0 0,0 0 0,2 0 0,1 0 0,2 0 0,-1 0 0,3 0 0,-1-1 0,3 1 0,0 0 0,0 0 0,0-1 0,-1 1 0,-1-1 0,0 0 0,-1 0 0,-2 1 0,-2-1 0,1 1 0,-3 0 0,2 0 0,-2 0 0,1-1 0,-1 1 0,0 0 0,-1 0 0,1 0 0,0-1 0,0 1 0,-1 0 0,1-1 0,-1 1 0,0 0 0,0 0 0,0-1 0,0 1 0,1 0 0,1 0 0,-1 0 0,0-1 0,-1 1 0,1 0 0,0 0 0,0 0 0,0 0 0,-1-1 0,1 1 0,-1 0 0,1-1 0,0 1 0,0-1 0,0 1 0,1-1 0,0 0 0,2 1 0,1-1 0,1 0 0,0 0 0,0-1 0,-1 1 0,0-1 0,0 2 0,-2-1 0,-1 0 0,-2 1 0,1-1 0,-2 1 0,0 0 0,-1-1 0,1 1 0,-1 0 0,2 0 0,-1 0 0,2 0 0,-2 0 0,1 0 0,-2 0 0,1 0 0,-2 0 0,1 1 0,-1-1 0,1 0 0,0 0 0,-1 0 0,3 0 0,0 0 0,2 0 0,1 0 0,1 1 0,0-1 0,3 0 0,-2 0 0,3 0 0,-1 0 0,0 0 0,-2 0 0,-1 0 0,0 0 0,-1 0 0,-1 0 0,-1 0 0,-1 0 0,0 0 0,0 1 0,2-1 0,1 0 0,0 0 0,5 1 0,0-1 0,4 0 0,2 1 0,-2-1 0,0 1 0,-1-1 0,-3 0 0,-2 0 0,-2 0 0,-4 1 0,-3-1 0,0 0 0,1 0 0,0 1 0,1-1 0,2 0 0,-2 0 0,3 0 0,-2 0 0,0 0 0,0 0 0,1 0 0,-1 0 0,-1 0 0,2 0 0,-2 0 0,2 0 0,1 0 0,0 0 0,2 0 0,0 0 0,0 0 0,1 0 0,1 0 0,1 0 0,-2 0 0,0 0 0,0 0 0,-2 1 0,1-1 0,-2 0 0,0 0 0,0 1 0,0-1 0,1 0 0,1 0 0,0 1 0,2-1 0,-1 0 0,2 0 0,1 0 0,0 0 0,-2 0 0,-1 0 0,-1 0 0,0 1 0,0-1 0,-2 0 0,2 0 0,-2 0 0,3 0 0,-1 1 0,0-1 0,-1 0 0,1 0 0,-1 0 0,2 0 0,1 0 0,0 0 0,0 1 0,0-1 0,0 0 0,1 0 0,-1 0 0,-2 0 0,-2 0 0,-1 0 0,-1 0 0,-2 0 0,-1 0 0,1 0 0,0 0 0,3 0 0,1 1 0,-3-1 0,-1 0 0,2 0 0,1 0 0,2 1 0,1-2 0,-2 1 0,0 0 0,-2 0 0,-3 0 0,0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6:44:51.36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45 24575,'11'0'0,"-3"1"0,-3-1 0,-2 0 0,0 0 0,-1 0 0,1 0 0,0 0 0,2 0 0,1-1 0,2 1 0,3 0 0,2-1 0,1 1 0,-1-1 0,2 1 0,-1 0 0,1 0 0,-1 0 0,-1 0 0,0 0 0,-3 0 0,2-1 0,-1 1 0,2-1 0,0 0 0,0 0 0,2 0 0,-2 0 0,1 0 0,-2-1 0,-1 1 0,-1 1 0,-3-1 0,0 0 0,0 0 0,-1 0 0,0 1 0,1-1 0,0 0 0,1 0 0,-1 0 0,1 0 0,-3 1 0,0 0 0,-2-1 0,0 1 0,0-1 0,0 1 0,0 0 0,2 0 0,0 0 0,1-1 0,1 1 0,-2 0 0,1 0 0,-1 0 0,-1-1 0,0 1 0,1 0 0,-2 0 0,0 0 0,0 0 0,-1-1 0,1 1 0,0-1 0,0 1 0,2 0 0,1-1 0,1 1 0,-2 0 0,0-1 0,-1 1 0,-2 0 0,1 0 0,0-1 0,3-1 0,-1 1 0,0 0 0,-1 0 0,-1 0 0,0 1 0,0-1 0,0 0 0,1 0 0,-1 1 0,1-1 0,-2 0 0,1 1 0,0-2 0,0 2 0,1 0 0,-2-1 0,2 1 0,-1 0 0,1 0 0,-1 0 0,-1 0 0,2 0 0,1 1 0,0-1 0,-2 1 0,-1-1 0,-1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996DE-C0C6-F843-853D-6AA2D61B2FEF}" type="datetimeFigureOut">
              <a:rPr lang="en-US" smtClean="0"/>
              <a:t>3/27/24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9CF70-78B2-0844-9ABF-DFBE5848C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4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9CF70-78B2-0844-9ABF-DFBE5848C2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24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9CF70-78B2-0844-9ABF-DFBE5848C2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65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9CF70-78B2-0844-9ABF-DFBE5848C2A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63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E8190-7D96-6D78-8BC8-B8C0EFBA7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DF190-39BC-9BB2-1576-A9ACD05B5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1E027-579F-A1D9-75F5-DFDDA62A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C8C0B-E347-80C2-81E8-24959B275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88450-F8FF-D38C-C335-2487B4439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415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EBD75-48E8-AA06-96FF-1F4991A98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718CE-6BF0-3880-6568-973C9B23D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3C613-CABD-9C3D-D96E-AD4B40F0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901EA-D158-CD18-E37A-A671615A5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335BD-2B47-D4C7-3CF7-F936E4A3D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1283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6DF6-24EF-93FB-6096-C9FC41FCF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61C5A-8D6E-0D94-A02B-C84BA835B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8F462-C20D-9479-8BB4-E6699276D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74273-61B3-53FF-C681-A74156EBD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3BB2-9012-3470-ACA8-2E6521525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230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CA99-009B-EF9D-7D1E-5AE0F61B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6C0B6-4255-496B-7D35-892BF6712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F5433D-0016-4CA0-A782-11D6869F8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D4339-D8CC-524B-4C22-B99806F45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1854E-2EEF-EADD-681F-748D511C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DC06D-0624-FAFA-4EAA-38C5A6063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708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1A3AA-72A0-B407-55D6-5EE348937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3D6C8-E93E-1908-7C8B-A98497260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45CB4-D979-9576-DB43-4FC93229B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F512E1-4479-407D-19D7-AB80DF2091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98010-1B15-4028-450F-AE1BDD246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1D2921-AA78-8A0E-3132-B6D1D609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DB3918-3759-77F1-6453-80E7B51F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A19D53-9B44-20A8-0758-0330C564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441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16CA1-2596-CA0A-823C-5EB63DC52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E38ADA-52D4-E832-6E96-983FD4AFF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B7C8D8-3EDA-9A31-CA68-CA890EA74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34189C-EE97-E6CA-2582-19381767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339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07A2ED-61DC-6D07-2DC5-A7207A5D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95996-D3F5-C85B-D21D-277651410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52DE67-11C6-9FCB-DDD6-89778624A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573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6A61-4369-F9A7-B457-DD33841D7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4C8AA-75D4-A70F-9020-4BD779678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C19DB-D5B3-4A66-6077-229B6F0BFF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F89066-3480-A3D0-7D57-09AFD969E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C83BA-0284-D4A5-0A9A-E54B29E4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6BC2AC-6D9E-13CB-C147-0036441C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523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BB185-CEE5-5F36-F8B4-44CF64DD8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B60269-FAFA-C254-4CBB-D5EFDB3D8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2E481-2596-CBCD-F396-B30F581FA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D8CA6-E50A-0FF9-1889-F3C70A353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39F91-EFAB-7243-6D44-96885C0B3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2643EA-A756-D044-26EF-35229708E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2762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89204-4EF8-8C01-B0D7-BFF8C59CD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955FB-46B2-8251-4351-C272AEB2E5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F5C7A-058A-D658-D685-240680D87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85D9B-DD9D-24BB-B4AA-9776FE413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8C26F-515B-0A9F-F24D-E18C99375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077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E266E2-AFCB-0872-1D06-28BB5D422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8A5B10-FBA6-5A3D-96D3-3E133C75B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AA444-8D64-24E5-6778-0FD0FA2F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729B9-55DF-5C4C-6AE8-4FC1492D8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15C8B-670E-5F31-ADF6-EF29E02D4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96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1123DD-A1AC-B88C-EBEB-41BECAF97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0DA3A-94FD-283D-1BBE-2B6C00279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118F6-C951-2CAA-3693-17D3B698A2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12B89-A6A4-4451-A039-973A4747A525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0B33A-0E36-C777-CA2C-958885C8B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6CF0B-3162-B91A-1C22-D940F6DAA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DE712-483F-4FEB-90F8-61BF77D73A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829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0.xml"/><Relationship Id="rId4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9.xml"/><Relationship Id="rId4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slide" Target="slid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0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8.xml"/><Relationship Id="rId7" Type="http://schemas.openxmlformats.org/officeDocument/2006/relationships/slide" Target="slide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5.png"/><Relationship Id="rId7" Type="http://schemas.openxmlformats.org/officeDocument/2006/relationships/slide" Target="slide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.png"/><Relationship Id="rId21" Type="http://schemas.openxmlformats.org/officeDocument/2006/relationships/customXml" Target="../ink/ink5.xml"/><Relationship Id="rId42" Type="http://schemas.openxmlformats.org/officeDocument/2006/relationships/image" Target="../media/image25.png"/><Relationship Id="rId47" Type="http://schemas.openxmlformats.org/officeDocument/2006/relationships/image" Target="../media/image27.png"/><Relationship Id="rId63" Type="http://schemas.openxmlformats.org/officeDocument/2006/relationships/customXml" Target="../ink/ink28.xml"/><Relationship Id="rId68" Type="http://schemas.openxmlformats.org/officeDocument/2006/relationships/customXml" Target="../ink/ink30.xml"/><Relationship Id="rId84" Type="http://schemas.openxmlformats.org/officeDocument/2006/relationships/image" Target="../media/image43.png"/><Relationship Id="rId89" Type="http://schemas.openxmlformats.org/officeDocument/2006/relationships/customXml" Target="../ink/ink41.xml"/><Relationship Id="rId112" Type="http://schemas.openxmlformats.org/officeDocument/2006/relationships/slide" Target="slide8.xml"/><Relationship Id="rId16" Type="http://schemas.openxmlformats.org/officeDocument/2006/relationships/image" Target="../media/image12.png"/><Relationship Id="rId107" Type="http://schemas.openxmlformats.org/officeDocument/2006/relationships/image" Target="../media/image54.png"/><Relationship Id="rId32" Type="http://schemas.openxmlformats.org/officeDocument/2006/relationships/image" Target="../media/image20.png"/><Relationship Id="rId37" Type="http://schemas.openxmlformats.org/officeDocument/2006/relationships/customXml" Target="../ink/ink13.xml"/><Relationship Id="rId53" Type="http://schemas.openxmlformats.org/officeDocument/2006/relationships/image" Target="../media/image29.png"/><Relationship Id="rId58" Type="http://schemas.openxmlformats.org/officeDocument/2006/relationships/image" Target="../media/image31.png"/><Relationship Id="rId74" Type="http://schemas.openxmlformats.org/officeDocument/2006/relationships/customXml" Target="../ink/ink33.xml"/><Relationship Id="rId79" Type="http://schemas.openxmlformats.org/officeDocument/2006/relationships/image" Target="../media/image41.png"/><Relationship Id="rId102" Type="http://schemas.openxmlformats.org/officeDocument/2006/relationships/customXml" Target="../ink/ink48.xml"/><Relationship Id="rId5" Type="http://schemas.openxmlformats.org/officeDocument/2006/relationships/image" Target="../media/image9.png"/><Relationship Id="rId90" Type="http://schemas.openxmlformats.org/officeDocument/2006/relationships/customXml" Target="../ink/ink42.xml"/><Relationship Id="rId95" Type="http://schemas.openxmlformats.org/officeDocument/2006/relationships/image" Target="../media/image48.png"/><Relationship Id="rId22" Type="http://schemas.openxmlformats.org/officeDocument/2006/relationships/image" Target="../media/image15.png"/><Relationship Id="rId27" Type="http://schemas.openxmlformats.org/officeDocument/2006/relationships/customXml" Target="../ink/ink8.xml"/><Relationship Id="rId43" Type="http://schemas.openxmlformats.org/officeDocument/2006/relationships/customXml" Target="../ink/ink16.xml"/><Relationship Id="rId48" Type="http://schemas.openxmlformats.org/officeDocument/2006/relationships/customXml" Target="../ink/ink19.xml"/><Relationship Id="rId64" Type="http://schemas.openxmlformats.org/officeDocument/2006/relationships/image" Target="../media/image34.png"/><Relationship Id="rId69" Type="http://schemas.openxmlformats.org/officeDocument/2006/relationships/image" Target="../media/image36.png"/><Relationship Id="rId113" Type="http://schemas.openxmlformats.org/officeDocument/2006/relationships/slide" Target="slide6.xml"/><Relationship Id="rId80" Type="http://schemas.openxmlformats.org/officeDocument/2006/relationships/customXml" Target="../ink/ink36.xml"/><Relationship Id="rId85" Type="http://schemas.openxmlformats.org/officeDocument/2006/relationships/customXml" Target="../ink/ink39.xml"/><Relationship Id="rId17" Type="http://schemas.openxmlformats.org/officeDocument/2006/relationships/customXml" Target="../ink/ink3.xml"/><Relationship Id="rId33" Type="http://schemas.openxmlformats.org/officeDocument/2006/relationships/customXml" Target="../ink/ink11.xml"/><Relationship Id="rId38" Type="http://schemas.openxmlformats.org/officeDocument/2006/relationships/image" Target="../media/image23.png"/><Relationship Id="rId59" Type="http://schemas.openxmlformats.org/officeDocument/2006/relationships/customXml" Target="../ink/ink26.xml"/><Relationship Id="rId103" Type="http://schemas.openxmlformats.org/officeDocument/2006/relationships/image" Target="../media/image52.png"/><Relationship Id="rId108" Type="http://schemas.openxmlformats.org/officeDocument/2006/relationships/customXml" Target="../ink/ink51.xml"/><Relationship Id="rId20" Type="http://schemas.openxmlformats.org/officeDocument/2006/relationships/image" Target="../media/image14.png"/><Relationship Id="rId41" Type="http://schemas.openxmlformats.org/officeDocument/2006/relationships/customXml" Target="../ink/ink15.xml"/><Relationship Id="rId54" Type="http://schemas.openxmlformats.org/officeDocument/2006/relationships/customXml" Target="../ink/ink23.xml"/><Relationship Id="rId62" Type="http://schemas.openxmlformats.org/officeDocument/2006/relationships/image" Target="../media/image33.png"/><Relationship Id="rId70" Type="http://schemas.openxmlformats.org/officeDocument/2006/relationships/customXml" Target="../ink/ink31.xml"/><Relationship Id="rId75" Type="http://schemas.openxmlformats.org/officeDocument/2006/relationships/image" Target="../media/image39.png"/><Relationship Id="rId83" Type="http://schemas.openxmlformats.org/officeDocument/2006/relationships/customXml" Target="../ink/ink38.xml"/><Relationship Id="rId88" Type="http://schemas.openxmlformats.org/officeDocument/2006/relationships/image" Target="../media/image45.png"/><Relationship Id="rId91" Type="http://schemas.openxmlformats.org/officeDocument/2006/relationships/image" Target="../media/image46.png"/><Relationship Id="rId96" Type="http://schemas.openxmlformats.org/officeDocument/2006/relationships/customXml" Target="../ink/ink45.xml"/><Relationship Id="rId111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5" Type="http://schemas.openxmlformats.org/officeDocument/2006/relationships/customXml" Target="../ink/ink2.xml"/><Relationship Id="rId23" Type="http://schemas.openxmlformats.org/officeDocument/2006/relationships/customXml" Target="../ink/ink6.xml"/><Relationship Id="rId28" Type="http://schemas.openxmlformats.org/officeDocument/2006/relationships/image" Target="../media/image18.png"/><Relationship Id="rId36" Type="http://schemas.openxmlformats.org/officeDocument/2006/relationships/image" Target="../media/image22.png"/><Relationship Id="rId49" Type="http://schemas.openxmlformats.org/officeDocument/2006/relationships/customXml" Target="../ink/ink20.xml"/><Relationship Id="rId57" Type="http://schemas.openxmlformats.org/officeDocument/2006/relationships/customXml" Target="../ink/ink25.xml"/><Relationship Id="rId106" Type="http://schemas.openxmlformats.org/officeDocument/2006/relationships/customXml" Target="../ink/ink50.xml"/><Relationship Id="rId31" Type="http://schemas.openxmlformats.org/officeDocument/2006/relationships/customXml" Target="../ink/ink10.xml"/><Relationship Id="rId44" Type="http://schemas.openxmlformats.org/officeDocument/2006/relationships/image" Target="../media/image26.png"/><Relationship Id="rId52" Type="http://schemas.openxmlformats.org/officeDocument/2006/relationships/customXml" Target="../ink/ink22.xml"/><Relationship Id="rId60" Type="http://schemas.openxmlformats.org/officeDocument/2006/relationships/image" Target="../media/image32.png"/><Relationship Id="rId65" Type="http://schemas.openxmlformats.org/officeDocument/2006/relationships/image" Target="../media/image2.png"/><Relationship Id="rId73" Type="http://schemas.openxmlformats.org/officeDocument/2006/relationships/image" Target="../media/image38.png"/><Relationship Id="rId78" Type="http://schemas.openxmlformats.org/officeDocument/2006/relationships/customXml" Target="../ink/ink35.xml"/><Relationship Id="rId81" Type="http://schemas.openxmlformats.org/officeDocument/2006/relationships/customXml" Target="../ink/ink37.xml"/><Relationship Id="rId86" Type="http://schemas.openxmlformats.org/officeDocument/2006/relationships/image" Target="../media/image44.png"/><Relationship Id="rId94" Type="http://schemas.openxmlformats.org/officeDocument/2006/relationships/customXml" Target="../ink/ink44.xml"/><Relationship Id="rId99" Type="http://schemas.openxmlformats.org/officeDocument/2006/relationships/image" Target="../media/image50.png"/><Relationship Id="rId101" Type="http://schemas.openxmlformats.org/officeDocument/2006/relationships/image" Target="../media/image51.png"/><Relationship Id="rId4" Type="http://schemas.openxmlformats.org/officeDocument/2006/relationships/image" Target="../media/image8.png"/><Relationship Id="rId18" Type="http://schemas.openxmlformats.org/officeDocument/2006/relationships/image" Target="../media/image13.png"/><Relationship Id="rId39" Type="http://schemas.openxmlformats.org/officeDocument/2006/relationships/customXml" Target="../ink/ink14.xml"/><Relationship Id="rId109" Type="http://schemas.openxmlformats.org/officeDocument/2006/relationships/image" Target="../media/image55.png"/><Relationship Id="rId34" Type="http://schemas.openxmlformats.org/officeDocument/2006/relationships/image" Target="../media/image21.png"/><Relationship Id="rId50" Type="http://schemas.openxmlformats.org/officeDocument/2006/relationships/customXml" Target="../ink/ink21.xml"/><Relationship Id="rId55" Type="http://schemas.openxmlformats.org/officeDocument/2006/relationships/customXml" Target="../ink/ink24.xml"/><Relationship Id="rId76" Type="http://schemas.openxmlformats.org/officeDocument/2006/relationships/customXml" Target="../ink/ink34.xml"/><Relationship Id="rId97" Type="http://schemas.openxmlformats.org/officeDocument/2006/relationships/image" Target="../media/image49.png"/><Relationship Id="rId104" Type="http://schemas.openxmlformats.org/officeDocument/2006/relationships/customXml" Target="../ink/ink49.xml"/><Relationship Id="rId7" Type="http://schemas.openxmlformats.org/officeDocument/2006/relationships/customXml" Target="../ink/ink1.xml"/><Relationship Id="rId71" Type="http://schemas.openxmlformats.org/officeDocument/2006/relationships/image" Target="../media/image37.png"/><Relationship Id="rId92" Type="http://schemas.openxmlformats.org/officeDocument/2006/relationships/customXml" Target="../ink/ink43.xml"/><Relationship Id="rId2" Type="http://schemas.openxmlformats.org/officeDocument/2006/relationships/image" Target="../media/image3.png"/><Relationship Id="rId29" Type="http://schemas.openxmlformats.org/officeDocument/2006/relationships/customXml" Target="../ink/ink9.xml"/><Relationship Id="rId24" Type="http://schemas.openxmlformats.org/officeDocument/2006/relationships/image" Target="../media/image16.png"/><Relationship Id="rId40" Type="http://schemas.openxmlformats.org/officeDocument/2006/relationships/image" Target="../media/image24.png"/><Relationship Id="rId45" Type="http://schemas.openxmlformats.org/officeDocument/2006/relationships/customXml" Target="../ink/ink17.xml"/><Relationship Id="rId66" Type="http://schemas.openxmlformats.org/officeDocument/2006/relationships/customXml" Target="../ink/ink29.xml"/><Relationship Id="rId87" Type="http://schemas.openxmlformats.org/officeDocument/2006/relationships/customXml" Target="../ink/ink40.xml"/><Relationship Id="rId110" Type="http://schemas.openxmlformats.org/officeDocument/2006/relationships/slide" Target="slide10.xml"/><Relationship Id="rId61" Type="http://schemas.openxmlformats.org/officeDocument/2006/relationships/customXml" Target="../ink/ink27.xml"/><Relationship Id="rId82" Type="http://schemas.openxmlformats.org/officeDocument/2006/relationships/image" Target="../media/image42.png"/><Relationship Id="rId19" Type="http://schemas.openxmlformats.org/officeDocument/2006/relationships/customXml" Target="../ink/ink4.xml"/><Relationship Id="rId14" Type="http://schemas.openxmlformats.org/officeDocument/2006/relationships/image" Target="../media/image11.png"/><Relationship Id="rId30" Type="http://schemas.openxmlformats.org/officeDocument/2006/relationships/image" Target="../media/image19.png"/><Relationship Id="rId35" Type="http://schemas.openxmlformats.org/officeDocument/2006/relationships/customXml" Target="../ink/ink12.xml"/><Relationship Id="rId56" Type="http://schemas.openxmlformats.org/officeDocument/2006/relationships/image" Target="../media/image30.png"/><Relationship Id="rId77" Type="http://schemas.openxmlformats.org/officeDocument/2006/relationships/image" Target="../media/image40.png"/><Relationship Id="rId100" Type="http://schemas.openxmlformats.org/officeDocument/2006/relationships/customXml" Target="../ink/ink47.xml"/><Relationship Id="rId105" Type="http://schemas.openxmlformats.org/officeDocument/2006/relationships/image" Target="../media/image53.png"/><Relationship Id="rId51" Type="http://schemas.openxmlformats.org/officeDocument/2006/relationships/image" Target="../media/image28.png"/><Relationship Id="rId72" Type="http://schemas.openxmlformats.org/officeDocument/2006/relationships/customXml" Target="../ink/ink32.xml"/><Relationship Id="rId93" Type="http://schemas.openxmlformats.org/officeDocument/2006/relationships/image" Target="../media/image47.png"/><Relationship Id="rId98" Type="http://schemas.openxmlformats.org/officeDocument/2006/relationships/customXml" Target="../ink/ink46.xml"/><Relationship Id="rId3" Type="http://schemas.openxmlformats.org/officeDocument/2006/relationships/image" Target="../media/image7.png"/><Relationship Id="rId25" Type="http://schemas.openxmlformats.org/officeDocument/2006/relationships/customXml" Target="../ink/ink7.xml"/><Relationship Id="rId46" Type="http://schemas.openxmlformats.org/officeDocument/2006/relationships/customXml" Target="../ink/ink18.xml"/><Relationship Id="rId67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13" Type="http://schemas.openxmlformats.org/officeDocument/2006/relationships/image" Target="../media/image2.png"/><Relationship Id="rId18" Type="http://schemas.openxmlformats.org/officeDocument/2006/relationships/slide" Target="slide6.xml"/><Relationship Id="rId3" Type="http://schemas.openxmlformats.org/officeDocument/2006/relationships/image" Target="../media/image3.png"/><Relationship Id="rId7" Type="http://schemas.openxmlformats.org/officeDocument/2006/relationships/customXml" Target="../ink/ink52.xml"/><Relationship Id="rId12" Type="http://schemas.openxmlformats.org/officeDocument/2006/relationships/image" Target="../media/image390.png"/><Relationship Id="rId17" Type="http://schemas.openxmlformats.org/officeDocument/2006/relationships/slide" Target="slide8.xml"/><Relationship Id="rId2" Type="http://schemas.openxmlformats.org/officeDocument/2006/relationships/notesSlide" Target="../notesSlides/notesSlide2.xml"/><Relationship Id="rId16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customXml" Target="../ink/ink54.xml"/><Relationship Id="rId5" Type="http://schemas.openxmlformats.org/officeDocument/2006/relationships/image" Target="../media/image56.png"/><Relationship Id="rId15" Type="http://schemas.openxmlformats.org/officeDocument/2006/relationships/slide" Target="slide10.xml"/><Relationship Id="rId10" Type="http://schemas.openxmlformats.org/officeDocument/2006/relationships/image" Target="../media/image380.png"/><Relationship Id="rId4" Type="http://schemas.openxmlformats.org/officeDocument/2006/relationships/slide" Target="slide5.xml"/><Relationship Id="rId9" Type="http://schemas.openxmlformats.org/officeDocument/2006/relationships/customXml" Target="../ink/ink53.xml"/><Relationship Id="rId14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3.png"/><Relationship Id="rId7" Type="http://schemas.openxmlformats.org/officeDocument/2006/relationships/slide" Target="slide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slide" Target="slide6.xml"/><Relationship Id="rId5" Type="http://schemas.openxmlformats.org/officeDocument/2006/relationships/image" Target="../media/image58.png"/><Relationship Id="rId10" Type="http://schemas.openxmlformats.org/officeDocument/2006/relationships/slide" Target="slide8.xml"/><Relationship Id="rId4" Type="http://schemas.openxmlformats.org/officeDocument/2006/relationships/image" Target="../media/image4.png"/><Relationship Id="rId9" Type="http://schemas.openxmlformats.org/officeDocument/2006/relationships/slide" Target="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899904-18B6-7DF8-A4F8-E9D38F66F358}"/>
              </a:ext>
            </a:extLst>
          </p:cNvPr>
          <p:cNvSpPr/>
          <p:nvPr/>
        </p:nvSpPr>
        <p:spPr>
          <a:xfrm>
            <a:off x="157161" y="1984364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76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14B968-B0E7-03AA-0859-FD08162DEE05}"/>
              </a:ext>
            </a:extLst>
          </p:cNvPr>
          <p:cNvSpPr/>
          <p:nvPr/>
        </p:nvSpPr>
        <p:spPr>
          <a:xfrm>
            <a:off x="2995611" y="2097347"/>
            <a:ext cx="6019802" cy="788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0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2E36FB-D6B6-2A48-E9A3-840B9D1C55E9}"/>
              </a:ext>
            </a:extLst>
          </p:cNvPr>
          <p:cNvSpPr/>
          <p:nvPr/>
        </p:nvSpPr>
        <p:spPr>
          <a:xfrm>
            <a:off x="107119" y="2722249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A95EBE-B19C-4019-A136-3B956CDE804D}"/>
              </a:ext>
            </a:extLst>
          </p:cNvPr>
          <p:cNvSpPr/>
          <p:nvPr/>
        </p:nvSpPr>
        <p:spPr>
          <a:xfrm>
            <a:off x="3019421" y="2855329"/>
            <a:ext cx="3924304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2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00452F62-3FAE-824A-E3C9-65651F81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5" y="2819391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6D387B-C4BE-ECC8-D7C8-1A8F3C34454E}"/>
              </a:ext>
            </a:extLst>
          </p:cNvPr>
          <p:cNvSpPr/>
          <p:nvPr/>
        </p:nvSpPr>
        <p:spPr>
          <a:xfrm>
            <a:off x="57152" y="3085848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CA62E9D-609D-BC27-8C74-4BE6AAF2F042}"/>
              </a:ext>
            </a:extLst>
          </p:cNvPr>
          <p:cNvSpPr/>
          <p:nvPr/>
        </p:nvSpPr>
        <p:spPr>
          <a:xfrm>
            <a:off x="2990846" y="3249875"/>
            <a:ext cx="6200775" cy="446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7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00452F62-3FAE-824A-E3C9-65651F81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5" y="2819391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645751FA-6ECA-9B38-2B5B-9394DF514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3183942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F4E589-41DA-B84D-2D0E-B31468B6E55A}"/>
              </a:ext>
            </a:extLst>
          </p:cNvPr>
          <p:cNvSpPr txBox="1"/>
          <p:nvPr/>
        </p:nvSpPr>
        <p:spPr>
          <a:xfrm>
            <a:off x="4605686" y="4541073"/>
            <a:ext cx="2980624" cy="461665"/>
          </a:xfrm>
          <a:prstGeom prst="rect">
            <a:avLst/>
          </a:prstGeom>
          <a:solidFill>
            <a:srgbClr val="017BBE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to login to EMR</a:t>
            </a:r>
          </a:p>
        </p:txBody>
      </p:sp>
    </p:spTree>
    <p:extLst>
      <p:ext uri="{BB962C8B-B14F-4D97-AF65-F5344CB8AC3E}">
        <p14:creationId xmlns:p14="http://schemas.microsoft.com/office/powerpoint/2010/main" val="54952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99B90AD-D587-AC7D-ECBC-6384760A07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79"/>
          <a:stretch/>
        </p:blipFill>
        <p:spPr>
          <a:xfrm>
            <a:off x="20782" y="236390"/>
            <a:ext cx="12193832" cy="62475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3E731B-1AFB-490E-5915-EFC06958C1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50" t="26396" b="4679"/>
          <a:stretch/>
        </p:blipFill>
        <p:spPr>
          <a:xfrm>
            <a:off x="1644627" y="1958590"/>
            <a:ext cx="10577545" cy="4538159"/>
          </a:xfrm>
          <a:prstGeom prst="rect">
            <a:avLst/>
          </a:prstGeom>
        </p:spPr>
      </p:pic>
      <p:sp>
        <p:nvSpPr>
          <p:cNvPr id="2" name="Rectangle 1">
            <a:hlinkClick r:id="rId4" action="ppaction://hlinksldjump"/>
            <a:extLst>
              <a:ext uri="{FF2B5EF4-FFF2-40B4-BE49-F238E27FC236}">
                <a16:creationId xmlns:a16="http://schemas.microsoft.com/office/drawing/2014/main" id="{E52057BC-693F-8995-689D-D75585578BAA}"/>
              </a:ext>
            </a:extLst>
          </p:cNvPr>
          <p:cNvSpPr/>
          <p:nvPr/>
        </p:nvSpPr>
        <p:spPr>
          <a:xfrm>
            <a:off x="13223" y="63825"/>
            <a:ext cx="1217877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hlinkClick r:id="rId5" action="ppaction://hlinksldjump"/>
            <a:extLst>
              <a:ext uri="{FF2B5EF4-FFF2-40B4-BE49-F238E27FC236}">
                <a16:creationId xmlns:a16="http://schemas.microsoft.com/office/drawing/2014/main" id="{38215DB2-E9C6-702D-C95D-F47388CA3288}"/>
              </a:ext>
            </a:extLst>
          </p:cNvPr>
          <p:cNvSpPr txBox="1"/>
          <p:nvPr/>
        </p:nvSpPr>
        <p:spPr>
          <a:xfrm>
            <a:off x="1980" y="2381239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22" name="TextBox 21">
            <a:hlinkClick r:id="rId6" action="ppaction://hlinksldjump"/>
            <a:extLst>
              <a:ext uri="{FF2B5EF4-FFF2-40B4-BE49-F238E27FC236}">
                <a16:creationId xmlns:a16="http://schemas.microsoft.com/office/drawing/2014/main" id="{4F16F0C1-FA91-6A1A-3B22-D42FFA8EEE7B}"/>
              </a:ext>
            </a:extLst>
          </p:cNvPr>
          <p:cNvSpPr txBox="1"/>
          <p:nvPr/>
        </p:nvSpPr>
        <p:spPr>
          <a:xfrm>
            <a:off x="0" y="2770585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23" name="TextBox 22">
            <a:hlinkClick r:id="rId7" action="ppaction://hlinksldjump"/>
            <a:extLst>
              <a:ext uri="{FF2B5EF4-FFF2-40B4-BE49-F238E27FC236}">
                <a16:creationId xmlns:a16="http://schemas.microsoft.com/office/drawing/2014/main" id="{DF7BB519-AC83-9DD2-D84C-8ABCFDAC1F42}"/>
              </a:ext>
            </a:extLst>
          </p:cNvPr>
          <p:cNvSpPr txBox="1"/>
          <p:nvPr/>
        </p:nvSpPr>
        <p:spPr>
          <a:xfrm>
            <a:off x="19275" y="3170695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24" name="TextBox 23">
            <a:hlinkClick r:id="rId8" action="ppaction://hlinksldjump"/>
            <a:extLst>
              <a:ext uri="{FF2B5EF4-FFF2-40B4-BE49-F238E27FC236}">
                <a16:creationId xmlns:a16="http://schemas.microsoft.com/office/drawing/2014/main" id="{0F6D3F67-6ECD-D1FD-6BE4-7D119223523C}"/>
              </a:ext>
            </a:extLst>
          </p:cNvPr>
          <p:cNvSpPr txBox="1"/>
          <p:nvPr/>
        </p:nvSpPr>
        <p:spPr>
          <a:xfrm>
            <a:off x="1524" y="35823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407957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0D8FBB-D487-21BF-76B8-7956C39B0F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79"/>
          <a:stretch/>
        </p:blipFill>
        <p:spPr>
          <a:xfrm>
            <a:off x="20782" y="236390"/>
            <a:ext cx="12193832" cy="6247538"/>
          </a:xfrm>
          <a:prstGeom prst="rect">
            <a:avLst/>
          </a:prstGeom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A3CC4F84-0AA5-6845-50C0-572127DE50D4}"/>
              </a:ext>
            </a:extLst>
          </p:cNvPr>
          <p:cNvSpPr/>
          <p:nvPr/>
        </p:nvSpPr>
        <p:spPr>
          <a:xfrm>
            <a:off x="13223" y="63825"/>
            <a:ext cx="1217877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CB2F35-DCF7-503E-CB07-D6DE2E16D72E}"/>
              </a:ext>
            </a:extLst>
          </p:cNvPr>
          <p:cNvSpPr txBox="1"/>
          <p:nvPr/>
        </p:nvSpPr>
        <p:spPr>
          <a:xfrm>
            <a:off x="1805935" y="3240596"/>
            <a:ext cx="3348995" cy="20774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18/9/2023 10:30       Cardiology               Progress Note     WMH</a:t>
            </a:r>
          </a:p>
        </p:txBody>
      </p:sp>
      <p:sp>
        <p:nvSpPr>
          <p:cNvPr id="15" name="TextBox 14">
            <a:hlinkClick r:id="rId4" action="ppaction://hlinksldjump"/>
            <a:extLst>
              <a:ext uri="{FF2B5EF4-FFF2-40B4-BE49-F238E27FC236}">
                <a16:creationId xmlns:a16="http://schemas.microsoft.com/office/drawing/2014/main" id="{AB15FB0F-9212-2921-0333-9D749336E55A}"/>
              </a:ext>
            </a:extLst>
          </p:cNvPr>
          <p:cNvSpPr txBox="1"/>
          <p:nvPr/>
        </p:nvSpPr>
        <p:spPr>
          <a:xfrm>
            <a:off x="1980" y="2381239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6" name="TextBox 15">
            <a:hlinkClick r:id="rId5" action="ppaction://hlinksldjump"/>
            <a:extLst>
              <a:ext uri="{FF2B5EF4-FFF2-40B4-BE49-F238E27FC236}">
                <a16:creationId xmlns:a16="http://schemas.microsoft.com/office/drawing/2014/main" id="{BA7F7D38-4EA7-38A3-6454-4A5283DDDD94}"/>
              </a:ext>
            </a:extLst>
          </p:cNvPr>
          <p:cNvSpPr txBox="1"/>
          <p:nvPr/>
        </p:nvSpPr>
        <p:spPr>
          <a:xfrm>
            <a:off x="0" y="2770585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17" name="TextBox 16">
            <a:hlinkClick r:id="rId6" action="ppaction://hlinksldjump"/>
            <a:extLst>
              <a:ext uri="{FF2B5EF4-FFF2-40B4-BE49-F238E27FC236}">
                <a16:creationId xmlns:a16="http://schemas.microsoft.com/office/drawing/2014/main" id="{2D8586BC-A525-3BA0-F9D9-09F9088F332C}"/>
              </a:ext>
            </a:extLst>
          </p:cNvPr>
          <p:cNvSpPr txBox="1"/>
          <p:nvPr/>
        </p:nvSpPr>
        <p:spPr>
          <a:xfrm>
            <a:off x="19275" y="3170695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9" name="TextBox 18">
            <a:hlinkClick r:id="rId3" action="ppaction://hlinksldjump"/>
            <a:extLst>
              <a:ext uri="{FF2B5EF4-FFF2-40B4-BE49-F238E27FC236}">
                <a16:creationId xmlns:a16="http://schemas.microsoft.com/office/drawing/2014/main" id="{20278D08-D360-6508-7C58-B681A1E43F99}"/>
              </a:ext>
            </a:extLst>
          </p:cNvPr>
          <p:cNvSpPr txBox="1"/>
          <p:nvPr/>
        </p:nvSpPr>
        <p:spPr>
          <a:xfrm>
            <a:off x="1524" y="35823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82945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0D8FBB-D487-21BF-76B8-7956C39B0F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79"/>
          <a:stretch/>
        </p:blipFill>
        <p:spPr>
          <a:xfrm>
            <a:off x="20782" y="236390"/>
            <a:ext cx="12193832" cy="62475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D94694-C632-FE92-BA3A-12CD5CD47950}"/>
              </a:ext>
            </a:extLst>
          </p:cNvPr>
          <p:cNvSpPr txBox="1"/>
          <p:nvPr/>
        </p:nvSpPr>
        <p:spPr>
          <a:xfrm>
            <a:off x="5312760" y="3121231"/>
            <a:ext cx="264207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Cardiology</a:t>
            </a:r>
            <a:endParaRPr lang="en-AU" sz="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51M STEMI, D0 post PCI and RCA stent</a:t>
            </a:r>
          </a:p>
          <a:p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Minimal history, post-procedure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Inferior STEMI </a:t>
            </a:r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PCI and RCA stent</a:t>
            </a:r>
            <a:b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O/E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 95, BP 120/80, 95%RA, T 36.7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Alert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Chest clear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HSD - systolic murmur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JVPNE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Mild epigastric tenderness, nil peritonism, BS present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CSNT, nil pitting oedema</a:t>
            </a:r>
          </a:p>
          <a:p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Ix</a:t>
            </a:r>
            <a:b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ECG: resolved STEMI with TWI inferiorly and Q waves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CXR: NAD</a:t>
            </a:r>
          </a:p>
          <a:p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TTE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 of cardiac risk factors 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Commence beta-blocker, ACEI, statin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Fasting bloods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Continue DAPT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b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AU" sz="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FAB774-8D8F-2EB0-7ED6-0EF06014DA94}"/>
              </a:ext>
            </a:extLst>
          </p:cNvPr>
          <p:cNvSpPr txBox="1"/>
          <p:nvPr/>
        </p:nvSpPr>
        <p:spPr>
          <a:xfrm>
            <a:off x="8088892" y="3121231"/>
            <a:ext cx="219162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PMHx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PVD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HTN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Hypercholesterolaemia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Peptic ulcer disease</a:t>
            </a:r>
          </a:p>
          <a:p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Meds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Aspirin 100mg daily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Clopidogrel 75mg</a:t>
            </a:r>
          </a:p>
          <a:p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NKDA</a:t>
            </a:r>
          </a:p>
          <a:p>
            <a:b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8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SHx</a:t>
            </a:r>
            <a:endParaRPr lang="en-AU" sz="8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Ex-smoker, quit 2 weeks ago, 40 pack years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Non-drinker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Works in an office</a:t>
            </a:r>
          </a:p>
          <a:p>
            <a: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Lives with family</a:t>
            </a:r>
          </a:p>
          <a:p>
            <a:r>
              <a:rPr lang="en-AU" sz="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iADLs</a:t>
            </a:r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br>
              <a:rPr lang="en-AU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AU" sz="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876296-A83B-266E-572C-7B2C3EE84CCC}"/>
              </a:ext>
            </a:extLst>
          </p:cNvPr>
          <p:cNvSpPr txBox="1"/>
          <p:nvPr/>
        </p:nvSpPr>
        <p:spPr>
          <a:xfrm>
            <a:off x="4260273" y="1779215"/>
            <a:ext cx="748145" cy="215444"/>
          </a:xfrm>
          <a:prstGeom prst="rect">
            <a:avLst/>
          </a:prstGeom>
          <a:solidFill>
            <a:srgbClr val="017BBE"/>
          </a:solidFill>
        </p:spPr>
        <p:txBody>
          <a:bodyPr wrap="square">
            <a:spAutoFit/>
          </a:bodyPr>
          <a:lstStyle/>
          <a:p>
            <a:r>
              <a:rPr lang="en-AU" sz="800" dirty="0">
                <a:solidFill>
                  <a:schemeClr val="bg1">
                    <a:lumMod val="8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95kg</a:t>
            </a:r>
          </a:p>
        </p:txBody>
      </p:sp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0E4B512D-875A-AFC1-325E-8B39676325F9}"/>
              </a:ext>
            </a:extLst>
          </p:cNvPr>
          <p:cNvSpPr/>
          <p:nvPr/>
        </p:nvSpPr>
        <p:spPr>
          <a:xfrm>
            <a:off x="13223" y="1"/>
            <a:ext cx="12178777" cy="6883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CF5A6228-C809-F8FC-B09A-EA7FBB575E42}"/>
              </a:ext>
            </a:extLst>
          </p:cNvPr>
          <p:cNvSpPr txBox="1"/>
          <p:nvPr/>
        </p:nvSpPr>
        <p:spPr>
          <a:xfrm>
            <a:off x="1805935" y="3240596"/>
            <a:ext cx="3348995" cy="215444"/>
          </a:xfrm>
          <a:prstGeom prst="rect">
            <a:avLst/>
          </a:prstGeom>
          <a:solidFill>
            <a:srgbClr val="017BBE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18/9/2023 10:30       Cardiology               Progress Note     WMH</a:t>
            </a:r>
          </a:p>
        </p:txBody>
      </p:sp>
      <p:sp>
        <p:nvSpPr>
          <p:cNvPr id="11" name="TextBox 10">
            <a:hlinkClick r:id="rId5" action="ppaction://hlinksldjump"/>
            <a:extLst>
              <a:ext uri="{FF2B5EF4-FFF2-40B4-BE49-F238E27FC236}">
                <a16:creationId xmlns:a16="http://schemas.microsoft.com/office/drawing/2014/main" id="{AB214CE3-7877-F7F1-88C0-B55C58FDFEC3}"/>
              </a:ext>
            </a:extLst>
          </p:cNvPr>
          <p:cNvSpPr txBox="1"/>
          <p:nvPr/>
        </p:nvSpPr>
        <p:spPr>
          <a:xfrm>
            <a:off x="1980" y="2381239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2" name="TextBox 11">
            <a:hlinkClick r:id="rId6" action="ppaction://hlinksldjump"/>
            <a:extLst>
              <a:ext uri="{FF2B5EF4-FFF2-40B4-BE49-F238E27FC236}">
                <a16:creationId xmlns:a16="http://schemas.microsoft.com/office/drawing/2014/main" id="{09BD66F6-21D1-D88D-76EC-B20DAEBC30E5}"/>
              </a:ext>
            </a:extLst>
          </p:cNvPr>
          <p:cNvSpPr txBox="1"/>
          <p:nvPr/>
        </p:nvSpPr>
        <p:spPr>
          <a:xfrm>
            <a:off x="0" y="2755595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13" name="TextBox 12">
            <a:hlinkClick r:id="rId4" action="ppaction://hlinksldjump"/>
            <a:extLst>
              <a:ext uri="{FF2B5EF4-FFF2-40B4-BE49-F238E27FC236}">
                <a16:creationId xmlns:a16="http://schemas.microsoft.com/office/drawing/2014/main" id="{26DB1227-8C33-E3A6-FA00-4C92B2B7727A}"/>
              </a:ext>
            </a:extLst>
          </p:cNvPr>
          <p:cNvSpPr txBox="1"/>
          <p:nvPr/>
        </p:nvSpPr>
        <p:spPr>
          <a:xfrm>
            <a:off x="19275" y="3170695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4" name="TextBox 13">
            <a:hlinkClick r:id="rId7" action="ppaction://hlinksldjump"/>
            <a:extLst>
              <a:ext uri="{FF2B5EF4-FFF2-40B4-BE49-F238E27FC236}">
                <a16:creationId xmlns:a16="http://schemas.microsoft.com/office/drawing/2014/main" id="{E73ED573-95B4-B3CC-D590-CF3B7456ED34}"/>
              </a:ext>
            </a:extLst>
          </p:cNvPr>
          <p:cNvSpPr txBox="1"/>
          <p:nvPr/>
        </p:nvSpPr>
        <p:spPr>
          <a:xfrm>
            <a:off x="1524" y="35823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440767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03A3457-F9C5-270E-EE27-77E9833DEFEB}"/>
              </a:ext>
            </a:extLst>
          </p:cNvPr>
          <p:cNvSpPr txBox="1"/>
          <p:nvPr/>
        </p:nvSpPr>
        <p:spPr>
          <a:xfrm>
            <a:off x="7717775" y="2589607"/>
            <a:ext cx="1543016" cy="30661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C30CE5B6-8841-F1AF-D729-6D56B6941A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79"/>
          <a:stretch/>
        </p:blipFill>
        <p:spPr>
          <a:xfrm>
            <a:off x="0" y="290945"/>
            <a:ext cx="12249596" cy="627610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3957E42-D0B0-5D03-B86F-5E6A8A183ABB}"/>
              </a:ext>
            </a:extLst>
          </p:cNvPr>
          <p:cNvGrpSpPr/>
          <p:nvPr/>
        </p:nvGrpSpPr>
        <p:grpSpPr>
          <a:xfrm>
            <a:off x="1711902" y="2260647"/>
            <a:ext cx="5993042" cy="4625889"/>
            <a:chOff x="1011025" y="1301053"/>
            <a:chExt cx="6304176" cy="47743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026046-E924-244D-40A8-4F03392FE2E1}"/>
                </a:ext>
              </a:extLst>
            </p:cNvPr>
            <p:cNvSpPr txBox="1"/>
            <p:nvPr/>
          </p:nvSpPr>
          <p:spPr>
            <a:xfrm>
              <a:off x="3279426" y="1359576"/>
              <a:ext cx="2032000" cy="3402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1D9BE00-1E07-0B33-71CC-2B87101375BA}"/>
                </a:ext>
              </a:extLst>
            </p:cNvPr>
            <p:cNvGrpSpPr/>
            <p:nvPr/>
          </p:nvGrpSpPr>
          <p:grpSpPr>
            <a:xfrm>
              <a:off x="1011025" y="1301053"/>
              <a:ext cx="6304176" cy="4774311"/>
              <a:chOff x="1011024" y="1301053"/>
              <a:chExt cx="7283487" cy="5408091"/>
            </a:xfrm>
          </p:grpSpPr>
          <p:pic>
            <p:nvPicPr>
              <p:cNvPr id="2" name="Picture 1" descr="A screenshot of a medical results&#10;&#10;Description automatically generated">
                <a:extLst>
                  <a:ext uri="{FF2B5EF4-FFF2-40B4-BE49-F238E27FC236}">
                    <a16:creationId xmlns:a16="http://schemas.microsoft.com/office/drawing/2014/main" id="{6C3D840C-F7C6-C853-CF41-001885C361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34864"/>
              <a:stretch/>
            </p:blipFill>
            <p:spPr>
              <a:xfrm>
                <a:off x="1011024" y="1301053"/>
                <a:ext cx="7283487" cy="3529450"/>
              </a:xfrm>
              <a:prstGeom prst="rect">
                <a:avLst/>
              </a:prstGeom>
            </p:spPr>
          </p:pic>
          <p:pic>
            <p:nvPicPr>
              <p:cNvPr id="5" name="Picture 4" descr="A screenshot of a medical results&#10;&#10;Description automatically generated">
                <a:extLst>
                  <a:ext uri="{FF2B5EF4-FFF2-40B4-BE49-F238E27FC236}">
                    <a16:creationId xmlns:a16="http://schemas.microsoft.com/office/drawing/2014/main" id="{6B2AF0F8-AFB6-B681-3AB7-DA11142CF8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65329"/>
              <a:stretch/>
            </p:blipFill>
            <p:spPr>
              <a:xfrm>
                <a:off x="1011024" y="4830501"/>
                <a:ext cx="7283487" cy="1878643"/>
              </a:xfrm>
              <a:prstGeom prst="rect">
                <a:avLst/>
              </a:prstGeom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A708F9-9C44-37B1-F7FF-587ACB210A51}"/>
                </a:ext>
              </a:extLst>
            </p:cNvPr>
            <p:cNvSpPr/>
            <p:nvPr/>
          </p:nvSpPr>
          <p:spPr>
            <a:xfrm>
              <a:off x="3917254" y="3635179"/>
              <a:ext cx="115713" cy="1169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DACC1A4-C5EA-515A-6D6C-5C75D6711445}"/>
                </a:ext>
              </a:extLst>
            </p:cNvPr>
            <p:cNvSpPr txBox="1"/>
            <p:nvPr/>
          </p:nvSpPr>
          <p:spPr>
            <a:xfrm>
              <a:off x="3828608" y="3595323"/>
              <a:ext cx="330904" cy="2064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80" dirty="0">
                  <a:solidFill>
                    <a:srgbClr val="F605C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33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E8A0205-93A8-C12C-E34F-356F7BC6FCA2}"/>
              </a:ext>
            </a:extLst>
          </p:cNvPr>
          <p:cNvSpPr txBox="1"/>
          <p:nvPr/>
        </p:nvSpPr>
        <p:spPr>
          <a:xfrm>
            <a:off x="5131050" y="3170695"/>
            <a:ext cx="6220608" cy="45932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CBC785-35F6-2A88-3B36-A14D903A76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621" r="86497" b="4679"/>
          <a:stretch/>
        </p:blipFill>
        <p:spPr>
          <a:xfrm>
            <a:off x="20782" y="2112224"/>
            <a:ext cx="1646514" cy="4371703"/>
          </a:xfrm>
          <a:prstGeom prst="rect">
            <a:avLst/>
          </a:prstGeom>
        </p:spPr>
      </p:pic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D29E1639-EB77-CD1A-B8F7-939AA606256C}"/>
              </a:ext>
            </a:extLst>
          </p:cNvPr>
          <p:cNvSpPr/>
          <p:nvPr/>
        </p:nvSpPr>
        <p:spPr>
          <a:xfrm>
            <a:off x="13223" y="0"/>
            <a:ext cx="12178777" cy="6883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hlinkClick r:id="rId7" action="ppaction://hlinksldjump"/>
            <a:extLst>
              <a:ext uri="{FF2B5EF4-FFF2-40B4-BE49-F238E27FC236}">
                <a16:creationId xmlns:a16="http://schemas.microsoft.com/office/drawing/2014/main" id="{5A6DA93F-3430-9ED5-5559-DCCA0DCB64B0}"/>
              </a:ext>
            </a:extLst>
          </p:cNvPr>
          <p:cNvSpPr txBox="1"/>
          <p:nvPr/>
        </p:nvSpPr>
        <p:spPr>
          <a:xfrm>
            <a:off x="1980" y="2381239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5" name="TextBox 14">
            <a:hlinkClick r:id="rId8" action="ppaction://hlinksldjump"/>
            <a:extLst>
              <a:ext uri="{FF2B5EF4-FFF2-40B4-BE49-F238E27FC236}">
                <a16:creationId xmlns:a16="http://schemas.microsoft.com/office/drawing/2014/main" id="{5A106B1E-2D39-502B-5B64-EE1CD5A8C733}"/>
              </a:ext>
            </a:extLst>
          </p:cNvPr>
          <p:cNvSpPr txBox="1"/>
          <p:nvPr/>
        </p:nvSpPr>
        <p:spPr>
          <a:xfrm>
            <a:off x="0" y="2756297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16" name="TextBox 15">
            <a:hlinkClick r:id="rId3" action="ppaction://hlinksldjump"/>
            <a:extLst>
              <a:ext uri="{FF2B5EF4-FFF2-40B4-BE49-F238E27FC236}">
                <a16:creationId xmlns:a16="http://schemas.microsoft.com/office/drawing/2014/main" id="{7E7BD942-2B6C-D6A8-490B-10F607D1C227}"/>
              </a:ext>
            </a:extLst>
          </p:cNvPr>
          <p:cNvSpPr txBox="1"/>
          <p:nvPr/>
        </p:nvSpPr>
        <p:spPr>
          <a:xfrm>
            <a:off x="19275" y="3170695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8" name="TextBox 17">
            <a:hlinkClick r:id="rId9" action="ppaction://hlinksldjump"/>
            <a:extLst>
              <a:ext uri="{FF2B5EF4-FFF2-40B4-BE49-F238E27FC236}">
                <a16:creationId xmlns:a16="http://schemas.microsoft.com/office/drawing/2014/main" id="{7C3D9E2E-5E92-0883-0192-E825DF052C78}"/>
              </a:ext>
            </a:extLst>
          </p:cNvPr>
          <p:cNvSpPr txBox="1"/>
          <p:nvPr/>
        </p:nvSpPr>
        <p:spPr>
          <a:xfrm>
            <a:off x="1524" y="35823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9" name="Rectangle 18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EA1D0E63-4D4D-AD53-6DC2-CF5350AB5D98}"/>
              </a:ext>
            </a:extLst>
          </p:cNvPr>
          <p:cNvSpPr/>
          <p:nvPr/>
        </p:nvSpPr>
        <p:spPr>
          <a:xfrm>
            <a:off x="3868349" y="2278587"/>
            <a:ext cx="877263" cy="308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72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495008-3F7B-ECCC-C404-D5700EE259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79"/>
          <a:stretch/>
        </p:blipFill>
        <p:spPr>
          <a:xfrm>
            <a:off x="0" y="226550"/>
            <a:ext cx="12249596" cy="62761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553A2E-BEEB-99BA-6168-8224FC20332D}"/>
              </a:ext>
            </a:extLst>
          </p:cNvPr>
          <p:cNvSpPr txBox="1"/>
          <p:nvPr/>
        </p:nvSpPr>
        <p:spPr>
          <a:xfrm>
            <a:off x="1666885" y="2582764"/>
            <a:ext cx="5842381" cy="42697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741800B-13C5-0985-7C29-21F32C699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827" b="59800"/>
          <a:stretch/>
        </p:blipFill>
        <p:spPr>
          <a:xfrm>
            <a:off x="1629800" y="1967955"/>
            <a:ext cx="4517058" cy="214920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57CBD756-F4E9-BEC4-15B4-9135D83B5A92}"/>
              </a:ext>
            </a:extLst>
          </p:cNvPr>
          <p:cNvSpPr txBox="1"/>
          <p:nvPr/>
        </p:nvSpPr>
        <p:spPr>
          <a:xfrm>
            <a:off x="4826424" y="2578236"/>
            <a:ext cx="19776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19-08-2023</a:t>
            </a:r>
          </a:p>
          <a:p>
            <a:pPr algn="ctr"/>
            <a:r>
              <a:rPr 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0000-2359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8ECDA1-304C-15A6-646B-BF48DEF73F19}"/>
              </a:ext>
            </a:extLst>
          </p:cNvPr>
          <p:cNvSpPr txBox="1">
            <a:spLocks/>
          </p:cNvSpPr>
          <p:nvPr/>
        </p:nvSpPr>
        <p:spPr>
          <a:xfrm>
            <a:off x="5483624" y="2981060"/>
            <a:ext cx="663234" cy="1440000"/>
          </a:xfrm>
          <a:prstGeom prst="rect">
            <a:avLst/>
          </a:prstGeom>
          <a:solidFill>
            <a:srgbClr val="EAC35E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D792B3-0AD8-DD93-ED65-93C3E4AB4BB7}"/>
              </a:ext>
            </a:extLst>
          </p:cNvPr>
          <p:cNvSpPr txBox="1"/>
          <p:nvPr/>
        </p:nvSpPr>
        <p:spPr>
          <a:xfrm>
            <a:off x="1719425" y="3453107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morphine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1mg, IV, ONCE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36A68A-3592-278B-529A-170649A9DEEF}"/>
              </a:ext>
            </a:extLst>
          </p:cNvPr>
          <p:cNvSpPr txBox="1"/>
          <p:nvPr/>
        </p:nvSpPr>
        <p:spPr>
          <a:xfrm>
            <a:off x="5449960" y="3661040"/>
            <a:ext cx="7473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75mg @ 0731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5EE06E-2E7E-A02D-E562-C3FB7802AFF1}"/>
              </a:ext>
            </a:extLst>
          </p:cNvPr>
          <p:cNvSpPr/>
          <p:nvPr/>
        </p:nvSpPr>
        <p:spPr>
          <a:xfrm>
            <a:off x="1753813" y="2995097"/>
            <a:ext cx="1050715" cy="621295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1C9FACF-00F9-4F78-BCC8-6FF30D1B3BE1}"/>
              </a:ext>
            </a:extLst>
          </p:cNvPr>
          <p:cNvSpPr txBox="1"/>
          <p:nvPr/>
        </p:nvSpPr>
        <p:spPr>
          <a:xfrm>
            <a:off x="1735214" y="3114245"/>
            <a:ext cx="867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aspirin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100mg, PO, daily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928BEDF-08DB-4889-2EAB-D355F74A9674}"/>
              </a:ext>
            </a:extLst>
          </p:cNvPr>
          <p:cNvSpPr/>
          <p:nvPr/>
        </p:nvSpPr>
        <p:spPr>
          <a:xfrm>
            <a:off x="1770023" y="3560591"/>
            <a:ext cx="928258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FB772A2-97F3-1B88-0283-0286B3F600C0}"/>
              </a:ext>
            </a:extLst>
          </p:cNvPr>
          <p:cNvSpPr txBox="1"/>
          <p:nvPr/>
        </p:nvSpPr>
        <p:spPr>
          <a:xfrm>
            <a:off x="1721546" y="3654050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clopidogrel</a:t>
            </a:r>
          </a:p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75mg, PO, daily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A67DB57-7C9A-0588-1040-A7E0F1423A62}"/>
              </a:ext>
            </a:extLst>
          </p:cNvPr>
          <p:cNvSpPr txBox="1"/>
          <p:nvPr/>
        </p:nvSpPr>
        <p:spPr>
          <a:xfrm>
            <a:off x="5428984" y="3042555"/>
            <a:ext cx="81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100mg @ 0731</a:t>
            </a:r>
          </a:p>
          <a:p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2010051-C671-05CB-3CFA-39C001752CEB}"/>
              </a:ext>
            </a:extLst>
          </p:cNvPr>
          <p:cNvSpPr txBox="1"/>
          <p:nvPr/>
        </p:nvSpPr>
        <p:spPr>
          <a:xfrm>
            <a:off x="6188763" y="2608851"/>
            <a:ext cx="5983665" cy="45932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9A48168B-7846-69B9-A393-5A6DD54D7D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550" t="29576" r="3767" b="60050"/>
          <a:stretch/>
        </p:blipFill>
        <p:spPr>
          <a:xfrm>
            <a:off x="5486282" y="4115730"/>
            <a:ext cx="665497" cy="56691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A403469C-4CE4-B760-0A32-3A34B9B140E1}"/>
              </a:ext>
            </a:extLst>
          </p:cNvPr>
          <p:cNvSpPr/>
          <p:nvPr/>
        </p:nvSpPr>
        <p:spPr>
          <a:xfrm>
            <a:off x="1760865" y="4115979"/>
            <a:ext cx="1065293" cy="573393"/>
          </a:xfrm>
          <a:prstGeom prst="rect">
            <a:avLst/>
          </a:prstGeom>
          <a:solidFill>
            <a:srgbClr val="A8E3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5C3BD16-0C63-7815-D7D4-361C154332C0}"/>
              </a:ext>
            </a:extLst>
          </p:cNvPr>
          <p:cNvSpPr txBox="1"/>
          <p:nvPr/>
        </p:nvSpPr>
        <p:spPr>
          <a:xfrm>
            <a:off x="1721546" y="4222405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glyceryl trinitrate </a:t>
            </a:r>
            <a:endParaRPr lang="en-US" sz="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1-2 sprays, SL, 5min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E9F58F-AFE9-450D-A7D9-850DEFAA5F5F}"/>
              </a:ext>
            </a:extLst>
          </p:cNvPr>
          <p:cNvCxnSpPr>
            <a:cxnSpLocks/>
          </p:cNvCxnSpPr>
          <p:nvPr/>
        </p:nvCxnSpPr>
        <p:spPr>
          <a:xfrm>
            <a:off x="1760865" y="4115979"/>
            <a:ext cx="390555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513F8ED-9417-E4BE-C259-7DDDEFB3AB8A}"/>
              </a:ext>
            </a:extLst>
          </p:cNvPr>
          <p:cNvCxnSpPr>
            <a:cxnSpLocks/>
          </p:cNvCxnSpPr>
          <p:nvPr/>
        </p:nvCxnSpPr>
        <p:spPr>
          <a:xfrm>
            <a:off x="1760864" y="3553867"/>
            <a:ext cx="4385994" cy="672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7404D00-2C3D-2778-0FD6-69A12B4ACDFD}"/>
              </a:ext>
            </a:extLst>
          </p:cNvPr>
          <p:cNvCxnSpPr>
            <a:cxnSpLocks/>
          </p:cNvCxnSpPr>
          <p:nvPr/>
        </p:nvCxnSpPr>
        <p:spPr>
          <a:xfrm>
            <a:off x="1752020" y="4687982"/>
            <a:ext cx="4385994" cy="672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29813C3-C846-601F-8E7D-0047CFB816E0}"/>
              </a:ext>
            </a:extLst>
          </p:cNvPr>
          <p:cNvCxnSpPr>
            <a:cxnSpLocks/>
          </p:cNvCxnSpPr>
          <p:nvPr/>
        </p:nvCxnSpPr>
        <p:spPr>
          <a:xfrm>
            <a:off x="3816469" y="2965659"/>
            <a:ext cx="0" cy="172371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E962299-C41A-83EF-7D9B-FE46698C9E8F}"/>
              </a:ext>
            </a:extLst>
          </p:cNvPr>
          <p:cNvCxnSpPr>
            <a:cxnSpLocks/>
          </p:cNvCxnSpPr>
          <p:nvPr/>
        </p:nvCxnSpPr>
        <p:spPr>
          <a:xfrm>
            <a:off x="5483624" y="2965659"/>
            <a:ext cx="0" cy="172371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id="{AC51C7A2-B474-BEC5-B1A4-3FB6D8B5DF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292" r="86517" b="4679"/>
          <a:stretch/>
        </p:blipFill>
        <p:spPr>
          <a:xfrm>
            <a:off x="5695" y="1970467"/>
            <a:ext cx="1644118" cy="4524313"/>
          </a:xfrm>
          <a:prstGeom prst="rect">
            <a:avLst/>
          </a:prstGeom>
        </p:spPr>
      </p:pic>
      <p:sp>
        <p:nvSpPr>
          <p:cNvPr id="55" name="Rectangle 54">
            <a:hlinkClick r:id="rId6" action="ppaction://hlinksldjump"/>
            <a:extLst>
              <a:ext uri="{FF2B5EF4-FFF2-40B4-BE49-F238E27FC236}">
                <a16:creationId xmlns:a16="http://schemas.microsoft.com/office/drawing/2014/main" id="{0D5CEEDD-50F6-9176-0A61-AFF77CA84410}"/>
              </a:ext>
            </a:extLst>
          </p:cNvPr>
          <p:cNvSpPr/>
          <p:nvPr/>
        </p:nvSpPr>
        <p:spPr>
          <a:xfrm>
            <a:off x="13223" y="1"/>
            <a:ext cx="12178777" cy="6883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TextBox 69">
            <a:hlinkClick r:id="rId7" action="ppaction://hlinksldjump"/>
            <a:extLst>
              <a:ext uri="{FF2B5EF4-FFF2-40B4-BE49-F238E27FC236}">
                <a16:creationId xmlns:a16="http://schemas.microsoft.com/office/drawing/2014/main" id="{6DCE3412-1B97-586B-CC41-C5663A270FAF}"/>
              </a:ext>
            </a:extLst>
          </p:cNvPr>
          <p:cNvSpPr txBox="1"/>
          <p:nvPr/>
        </p:nvSpPr>
        <p:spPr>
          <a:xfrm>
            <a:off x="1980" y="2381239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72" name="TextBox 71">
            <a:hlinkClick r:id="rId6" action="ppaction://hlinksldjump"/>
            <a:extLst>
              <a:ext uri="{FF2B5EF4-FFF2-40B4-BE49-F238E27FC236}">
                <a16:creationId xmlns:a16="http://schemas.microsoft.com/office/drawing/2014/main" id="{FEAF8F73-4F42-0B84-BAFE-37F3305816A3}"/>
              </a:ext>
            </a:extLst>
          </p:cNvPr>
          <p:cNvSpPr txBox="1"/>
          <p:nvPr/>
        </p:nvSpPr>
        <p:spPr>
          <a:xfrm>
            <a:off x="0" y="2770585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74" name="TextBox 73">
            <a:hlinkClick r:id="rId8" action="ppaction://hlinksldjump"/>
            <a:extLst>
              <a:ext uri="{FF2B5EF4-FFF2-40B4-BE49-F238E27FC236}">
                <a16:creationId xmlns:a16="http://schemas.microsoft.com/office/drawing/2014/main" id="{A5E0345F-EEDA-8247-94CA-02A0A1F8FDE8}"/>
              </a:ext>
            </a:extLst>
          </p:cNvPr>
          <p:cNvSpPr txBox="1"/>
          <p:nvPr/>
        </p:nvSpPr>
        <p:spPr>
          <a:xfrm>
            <a:off x="19275" y="3170695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81" name="TextBox 80">
            <a:hlinkClick r:id="rId9" action="ppaction://hlinksldjump"/>
            <a:extLst>
              <a:ext uri="{FF2B5EF4-FFF2-40B4-BE49-F238E27FC236}">
                <a16:creationId xmlns:a16="http://schemas.microsoft.com/office/drawing/2014/main" id="{53DE00F1-0A94-C279-4228-CEEDEACD69BA}"/>
              </a:ext>
            </a:extLst>
          </p:cNvPr>
          <p:cNvSpPr txBox="1"/>
          <p:nvPr/>
        </p:nvSpPr>
        <p:spPr>
          <a:xfrm>
            <a:off x="1524" y="35823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1148960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BA8B66-A416-D109-5D1E-A9BF5FD9D9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79"/>
          <a:stretch/>
        </p:blipFill>
        <p:spPr>
          <a:xfrm>
            <a:off x="0" y="240145"/>
            <a:ext cx="12249596" cy="6276109"/>
          </a:xfrm>
          <a:prstGeom prst="rect">
            <a:avLst/>
          </a:prstGeom>
        </p:spPr>
      </p:pic>
      <p:pic>
        <p:nvPicPr>
          <p:cNvPr id="36" name="Picture 35" descr="A screenshot of a graph&#10;&#10;Description automatically generated">
            <a:extLst>
              <a:ext uri="{FF2B5EF4-FFF2-40B4-BE49-F238E27FC236}">
                <a16:creationId xmlns:a16="http://schemas.microsoft.com/office/drawing/2014/main" id="{3369DA6A-E5F8-31D5-9CB0-38C403D955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09"/>
          <a:stretch/>
        </p:blipFill>
        <p:spPr>
          <a:xfrm>
            <a:off x="1717973" y="4905742"/>
            <a:ext cx="7758497" cy="445686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0D368E92-964E-B9C0-3367-24C22BFFF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506" y="2030924"/>
            <a:ext cx="7924910" cy="12384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42A71D-A618-34E3-A628-2FF4E9134E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2991"/>
          <a:stretch/>
        </p:blipFill>
        <p:spPr>
          <a:xfrm>
            <a:off x="1676076" y="5351428"/>
            <a:ext cx="7800393" cy="10607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8DA067-D57F-724E-28ED-8D4E56C57E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348"/>
          <a:stretch/>
        </p:blipFill>
        <p:spPr>
          <a:xfrm>
            <a:off x="1729355" y="3206345"/>
            <a:ext cx="7747115" cy="16694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DF4F5F8-2D27-BE93-7BA2-015FCDB04E70}"/>
                  </a:ext>
                </a:extLst>
              </p14:cNvPr>
              <p14:cNvContentPartPr/>
              <p14:nvPr/>
            </p14:nvContentPartPr>
            <p14:xfrm>
              <a:off x="8399636" y="5783252"/>
              <a:ext cx="496440" cy="227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DF4F5F8-2D27-BE93-7BA2-015FCDB04E7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90636" y="5774252"/>
                <a:ext cx="51408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DF09088-ECA8-553D-DA6C-E64152594BF0}"/>
                  </a:ext>
                </a:extLst>
              </p14:cNvPr>
              <p14:cNvContentPartPr/>
              <p14:nvPr/>
            </p14:nvContentPartPr>
            <p14:xfrm>
              <a:off x="8859356" y="5983772"/>
              <a:ext cx="60480" cy="62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DF09088-ECA8-553D-DA6C-E64152594BF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50356" y="5974772"/>
                <a:ext cx="781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F9D026B-616A-E5A3-8D79-BE9A1D4110C7}"/>
                  </a:ext>
                </a:extLst>
              </p14:cNvPr>
              <p14:cNvContentPartPr/>
              <p14:nvPr/>
            </p14:nvContentPartPr>
            <p14:xfrm>
              <a:off x="8877716" y="5995292"/>
              <a:ext cx="300960" cy="12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F9D026B-616A-E5A3-8D79-BE9A1D4110C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869076" y="5986652"/>
                <a:ext cx="31860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F07C2CB-FA06-6282-1B1C-C7C2971F66B8}"/>
                  </a:ext>
                </a:extLst>
              </p14:cNvPr>
              <p14:cNvContentPartPr/>
              <p14:nvPr/>
            </p14:nvContentPartPr>
            <p14:xfrm>
              <a:off x="8409716" y="5798732"/>
              <a:ext cx="258840" cy="112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F07C2CB-FA06-6282-1B1C-C7C2971F66B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401076" y="5789732"/>
                <a:ext cx="27648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6243723-1130-0E6E-DFCE-FF4A01DF78D3}"/>
                  </a:ext>
                </a:extLst>
              </p14:cNvPr>
              <p14:cNvContentPartPr/>
              <p14:nvPr/>
            </p14:nvContentPartPr>
            <p14:xfrm>
              <a:off x="8813996" y="4520012"/>
              <a:ext cx="342000" cy="17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6243723-1130-0E6E-DFCE-FF4A01DF78D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805356" y="4511372"/>
                <a:ext cx="3596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8D10EF5-41F8-D9D9-BAFB-4F700ACBEA57}"/>
                  </a:ext>
                </a:extLst>
              </p14:cNvPr>
              <p14:cNvContentPartPr/>
              <p14:nvPr/>
            </p14:nvContentPartPr>
            <p14:xfrm>
              <a:off x="8628956" y="3782732"/>
              <a:ext cx="168840" cy="687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8D10EF5-41F8-D9D9-BAFB-4F700ACBEA5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620316" y="3774092"/>
                <a:ext cx="18648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1CD94B0-ECE7-AA26-E5AB-1436E2F62870}"/>
                  </a:ext>
                </a:extLst>
              </p14:cNvPr>
              <p14:cNvContentPartPr/>
              <p14:nvPr/>
            </p14:nvContentPartPr>
            <p14:xfrm>
              <a:off x="8813636" y="3819812"/>
              <a:ext cx="389520" cy="29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1CD94B0-ECE7-AA26-E5AB-1436E2F6287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804996" y="3811172"/>
                <a:ext cx="40716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0590F8E-C71A-F3B1-A0C7-FD007ED8ADB2}"/>
                  </a:ext>
                </a:extLst>
              </p14:cNvPr>
              <p14:cNvContentPartPr/>
              <p14:nvPr/>
            </p14:nvContentPartPr>
            <p14:xfrm>
              <a:off x="9035036" y="3824132"/>
              <a:ext cx="70560" cy="532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0590F8E-C71A-F3B1-A0C7-FD007ED8ADB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026396" y="3815492"/>
                <a:ext cx="8820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4EB9762-5C5A-632F-83F6-3BE796319522}"/>
                  </a:ext>
                </a:extLst>
              </p14:cNvPr>
              <p14:cNvContentPartPr/>
              <p14:nvPr/>
            </p14:nvContentPartPr>
            <p14:xfrm>
              <a:off x="8779076" y="3874532"/>
              <a:ext cx="45000" cy="223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4EB9762-5C5A-632F-83F6-3BE79631952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770076" y="3865532"/>
                <a:ext cx="6264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74E0BE6-3577-ED89-AA68-131D1E8A0402}"/>
                  </a:ext>
                </a:extLst>
              </p14:cNvPr>
              <p14:cNvContentPartPr/>
              <p14:nvPr/>
            </p14:nvContentPartPr>
            <p14:xfrm>
              <a:off x="8718596" y="3811172"/>
              <a:ext cx="329760" cy="61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74E0BE6-3577-ED89-AA68-131D1E8A040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709596" y="3802532"/>
                <a:ext cx="34740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E16723C-75A4-90E0-68A4-31CF7DDBB318}"/>
                  </a:ext>
                </a:extLst>
              </p14:cNvPr>
              <p14:cNvContentPartPr/>
              <p14:nvPr/>
            </p14:nvContentPartPr>
            <p14:xfrm>
              <a:off x="9110276" y="3793172"/>
              <a:ext cx="108360" cy="81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E16723C-75A4-90E0-68A4-31CF7DDBB31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101636" y="3784172"/>
                <a:ext cx="126000" cy="9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660BC958-6678-E584-3FAB-140377B97251}"/>
              </a:ext>
            </a:extLst>
          </p:cNvPr>
          <p:cNvGrpSpPr/>
          <p:nvPr/>
        </p:nvGrpSpPr>
        <p:grpSpPr>
          <a:xfrm>
            <a:off x="8695196" y="3772292"/>
            <a:ext cx="49680" cy="9720"/>
            <a:chOff x="8695196" y="3772292"/>
            <a:chExt cx="49680" cy="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4652298-661B-7DD2-28F3-0198F0269F34}"/>
                    </a:ext>
                  </a:extLst>
                </p14:cNvPr>
                <p14:cNvContentPartPr/>
                <p14:nvPr/>
              </p14:nvContentPartPr>
              <p14:xfrm>
                <a:off x="8695196" y="3776972"/>
                <a:ext cx="47880" cy="50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4652298-661B-7DD2-28F3-0198F0269F3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686556" y="3768332"/>
                  <a:ext cx="655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01982F4-210D-3F58-2849-F6AEFD9FDA83}"/>
                    </a:ext>
                  </a:extLst>
                </p14:cNvPr>
                <p14:cNvContentPartPr/>
                <p14:nvPr/>
              </p14:nvContentPartPr>
              <p14:xfrm>
                <a:off x="8701676" y="3772292"/>
                <a:ext cx="4320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01982F4-210D-3F58-2849-F6AEFD9FDA8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692676" y="3763652"/>
                  <a:ext cx="6084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936F9AF-E8F7-07D0-59EC-B59BD0016D45}"/>
                  </a:ext>
                </a:extLst>
              </p14:cNvPr>
              <p14:cNvContentPartPr/>
              <p14:nvPr/>
            </p14:nvContentPartPr>
            <p14:xfrm>
              <a:off x="8576036" y="5836892"/>
              <a:ext cx="556560" cy="2260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936F9AF-E8F7-07D0-59EC-B59BD0016D45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567396" y="5828252"/>
                <a:ext cx="574200" cy="24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CA5494F9-9F55-3614-B620-3C75B0B39B0E}"/>
              </a:ext>
            </a:extLst>
          </p:cNvPr>
          <p:cNvGrpSpPr/>
          <p:nvPr/>
        </p:nvGrpSpPr>
        <p:grpSpPr>
          <a:xfrm>
            <a:off x="8686471" y="3706153"/>
            <a:ext cx="57240" cy="33026"/>
            <a:chOff x="8686471" y="3706153"/>
            <a:chExt cx="57240" cy="3302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63A216D-FEB0-8ABA-5769-3FB1C81E77BF}"/>
                    </a:ext>
                  </a:extLst>
                </p14:cNvPr>
                <p14:cNvContentPartPr/>
                <p14:nvPr/>
              </p14:nvContentPartPr>
              <p14:xfrm>
                <a:off x="8686471" y="3707953"/>
                <a:ext cx="49680" cy="23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63A216D-FEB0-8ABA-5769-3FB1C81E77B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668471" y="3690313"/>
                  <a:ext cx="853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FFEB00C-7A6E-F9D7-5D3B-55B27F715AB8}"/>
                    </a:ext>
                  </a:extLst>
                </p14:cNvPr>
                <p14:cNvContentPartPr/>
                <p14:nvPr/>
              </p14:nvContentPartPr>
              <p14:xfrm>
                <a:off x="8706271" y="3706153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FFEB00C-7A6E-F9D7-5D3B-55B27F715AB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688631" y="368851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9496077-F70D-66A3-72F6-4749E5671994}"/>
                    </a:ext>
                  </a:extLst>
                </p14:cNvPr>
                <p14:cNvContentPartPr/>
                <p14:nvPr/>
              </p14:nvContentPartPr>
              <p14:xfrm>
                <a:off x="8716351" y="3734139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9496077-F70D-66A3-72F6-4749E567199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698711" y="371649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3AE3423-FFCA-C694-165C-9DF4A9DEB34C}"/>
                    </a:ext>
                  </a:extLst>
                </p14:cNvPr>
                <p14:cNvContentPartPr/>
                <p14:nvPr/>
              </p14:nvContentPartPr>
              <p14:xfrm>
                <a:off x="8692951" y="3734859"/>
                <a:ext cx="50760" cy="1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3AE3423-FFCA-C694-165C-9DF4A9DEB34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674951" y="3716859"/>
                  <a:ext cx="864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82E83B8-2F8A-2C4D-C7FF-49A3A3C06C29}"/>
                    </a:ext>
                  </a:extLst>
                </p14:cNvPr>
                <p14:cNvContentPartPr/>
                <p14:nvPr/>
              </p14:nvContentPartPr>
              <p14:xfrm>
                <a:off x="8707711" y="3738819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82E83B8-2F8A-2C4D-C7FF-49A3A3C06C2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689711" y="372081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69E2EC2-7937-EE9F-4BEB-DD6C7C8FC070}"/>
                    </a:ext>
                  </a:extLst>
                </p14:cNvPr>
                <p14:cNvContentPartPr/>
                <p14:nvPr/>
              </p14:nvContentPartPr>
              <p14:xfrm>
                <a:off x="8737231" y="3738099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69E2EC2-7937-EE9F-4BEB-DD6C7C8FC07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719591" y="372045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A8D97DE-5CD4-B5E6-E1FE-30371E16602E}"/>
                  </a:ext>
                </a:extLst>
              </p14:cNvPr>
              <p14:cNvContentPartPr/>
              <p14:nvPr/>
            </p14:nvContentPartPr>
            <p14:xfrm>
              <a:off x="8764951" y="4589499"/>
              <a:ext cx="427680" cy="172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A8D97DE-5CD4-B5E6-E1FE-30371E16602E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747311" y="4571859"/>
                <a:ext cx="46332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3A42F5E-4E4B-DA1D-53C0-D1604FDC9DAE}"/>
                  </a:ext>
                </a:extLst>
              </p14:cNvPr>
              <p14:cNvContentPartPr/>
              <p14:nvPr/>
            </p14:nvContentPartPr>
            <p14:xfrm>
              <a:off x="8867911" y="4603179"/>
              <a:ext cx="303120" cy="75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3A42F5E-4E4B-DA1D-53C0-D1604FDC9DA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850271" y="4585179"/>
                <a:ext cx="33876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6D31038-CA54-2B20-3899-D7C7E64C63FF}"/>
                  </a:ext>
                </a:extLst>
              </p14:cNvPr>
              <p14:cNvContentPartPr/>
              <p14:nvPr/>
            </p14:nvContentPartPr>
            <p14:xfrm>
              <a:off x="8760631" y="4604979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6D31038-CA54-2B20-3899-D7C7E64C63F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742631" y="458733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C36380B-DC15-8827-0E7A-150CD5A9E118}"/>
                  </a:ext>
                </a:extLst>
              </p14:cNvPr>
              <p14:cNvContentPartPr/>
              <p14:nvPr/>
            </p14:nvContentPartPr>
            <p14:xfrm>
              <a:off x="8859271" y="4586979"/>
              <a:ext cx="333360" cy="198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C36380B-DC15-8827-0E7A-150CD5A9E118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841631" y="4569339"/>
                <a:ext cx="36900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D6FB75D5-A651-BD6F-6DE1-864A8C76FAB2}"/>
                  </a:ext>
                </a:extLst>
              </p14:cNvPr>
              <p14:cNvContentPartPr/>
              <p14:nvPr/>
            </p14:nvContentPartPr>
            <p14:xfrm>
              <a:off x="8720671" y="4517828"/>
              <a:ext cx="463320" cy="248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D6FB75D5-A651-BD6F-6DE1-864A8C76FAB2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703031" y="4500188"/>
                <a:ext cx="498960" cy="6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15BACC47-1B31-EE24-318B-C5FD51AA1323}"/>
              </a:ext>
            </a:extLst>
          </p:cNvPr>
          <p:cNvGrpSpPr/>
          <p:nvPr/>
        </p:nvGrpSpPr>
        <p:grpSpPr>
          <a:xfrm>
            <a:off x="8766031" y="4534028"/>
            <a:ext cx="82800" cy="3960"/>
            <a:chOff x="8766031" y="4534028"/>
            <a:chExt cx="82800" cy="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E8CE834-BBEF-E871-5DA2-5E293E1ED8CC}"/>
                    </a:ext>
                  </a:extLst>
                </p14:cNvPr>
                <p14:cNvContentPartPr/>
                <p14:nvPr/>
              </p14:nvContentPartPr>
              <p14:xfrm>
                <a:off x="8766031" y="4534028"/>
                <a:ext cx="360" cy="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E8CE834-BBEF-E871-5DA2-5E293E1ED8C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748031" y="451638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F8AC704-AE9A-DEDA-BA49-DFDC9E0CA53D}"/>
                    </a:ext>
                  </a:extLst>
                </p14:cNvPr>
                <p14:cNvContentPartPr/>
                <p14:nvPr/>
              </p14:nvContentPartPr>
              <p14:xfrm>
                <a:off x="8774671" y="4534748"/>
                <a:ext cx="74160" cy="32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F8AC704-AE9A-DEDA-BA49-DFDC9E0CA53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757031" y="4516748"/>
                  <a:ext cx="109800" cy="3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5B01EB4C-F6AC-7A57-9800-A97F2596605E}"/>
                  </a:ext>
                </a:extLst>
              </p14:cNvPr>
              <p14:cNvContentPartPr/>
              <p14:nvPr/>
            </p14:nvContentPartPr>
            <p14:xfrm>
              <a:off x="8712751" y="4568588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5B01EB4C-F6AC-7A57-9800-A97F2596605E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694751" y="4550948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56" name="Picture 55">
            <a:extLst>
              <a:ext uri="{FF2B5EF4-FFF2-40B4-BE49-F238E27FC236}">
                <a16:creationId xmlns:a16="http://schemas.microsoft.com/office/drawing/2014/main" id="{FD14A1AA-11CA-1C34-76B9-DDD28388CADB}"/>
              </a:ext>
            </a:extLst>
          </p:cNvPr>
          <p:cNvPicPr>
            <a:picLocks noChangeAspect="1"/>
          </p:cNvPicPr>
          <p:nvPr/>
        </p:nvPicPr>
        <p:blipFill rotWithShape="1">
          <a:blip r:embed="rId65"/>
          <a:srcRect t="27380" r="86559" b="4679"/>
          <a:stretch/>
        </p:blipFill>
        <p:spPr>
          <a:xfrm>
            <a:off x="20782" y="2030924"/>
            <a:ext cx="1638939" cy="4453004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728D117-9056-9672-F5EF-3B1F10BC4BED}"/>
              </a:ext>
            </a:extLst>
          </p:cNvPr>
          <p:cNvCxnSpPr>
            <a:cxnSpLocks/>
          </p:cNvCxnSpPr>
          <p:nvPr/>
        </p:nvCxnSpPr>
        <p:spPr>
          <a:xfrm>
            <a:off x="8695326" y="3838591"/>
            <a:ext cx="52013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E281D15D-EEE9-FCF2-045F-CA0B116FA720}"/>
                  </a:ext>
                </a:extLst>
              </p14:cNvPr>
              <p14:cNvContentPartPr/>
              <p14:nvPr/>
            </p14:nvContentPartPr>
            <p14:xfrm>
              <a:off x="9079313" y="3862687"/>
              <a:ext cx="95400" cy="3312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E281D15D-EEE9-FCF2-045F-CA0B116FA720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070313" y="3853687"/>
                <a:ext cx="11304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09FCCDEA-C73A-7081-A365-B1B30BA075D9}"/>
                  </a:ext>
                </a:extLst>
              </p14:cNvPr>
              <p14:cNvContentPartPr/>
              <p14:nvPr/>
            </p14:nvContentPartPr>
            <p14:xfrm>
              <a:off x="9164050" y="3868760"/>
              <a:ext cx="25920" cy="72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09FCCDEA-C73A-7081-A365-B1B30BA075D9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146050" y="3850760"/>
                <a:ext cx="615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E006A06-2DC8-708F-ECCF-E6EDD293CD5E}"/>
                  </a:ext>
                </a:extLst>
              </p14:cNvPr>
              <p14:cNvContentPartPr/>
              <p14:nvPr/>
            </p14:nvContentPartPr>
            <p14:xfrm>
              <a:off x="9184930" y="3809360"/>
              <a:ext cx="360" cy="36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E006A06-2DC8-708F-ECCF-E6EDD293CD5E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167290" y="3791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876206E-4DA2-7401-8D8D-F511EF759C5D}"/>
                  </a:ext>
                </a:extLst>
              </p14:cNvPr>
              <p14:cNvContentPartPr/>
              <p14:nvPr/>
            </p14:nvContentPartPr>
            <p14:xfrm>
              <a:off x="8609650" y="3869840"/>
              <a:ext cx="182160" cy="1080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876206E-4DA2-7401-8D8D-F511EF759C5D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592010" y="3852200"/>
                <a:ext cx="217800" cy="4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A4A0FC35-777E-904D-ACAB-6D67333775C0}"/>
              </a:ext>
            </a:extLst>
          </p:cNvPr>
          <p:cNvGrpSpPr/>
          <p:nvPr/>
        </p:nvGrpSpPr>
        <p:grpSpPr>
          <a:xfrm>
            <a:off x="8457010" y="5835655"/>
            <a:ext cx="106200" cy="7200"/>
            <a:chOff x="8457010" y="5835655"/>
            <a:chExt cx="106200" cy="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A0B08BA-4ACB-2F10-356B-363A4F72C229}"/>
                    </a:ext>
                  </a:extLst>
                </p14:cNvPr>
                <p14:cNvContentPartPr/>
                <p14:nvPr/>
              </p14:nvContentPartPr>
              <p14:xfrm>
                <a:off x="8474650" y="5838175"/>
                <a:ext cx="88560" cy="46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A0B08BA-4ACB-2F10-356B-363A4F72C22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457010" y="5820175"/>
                  <a:ext cx="1242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F70F7E1-54BA-C0D2-2FEF-FFA82E81549A}"/>
                    </a:ext>
                  </a:extLst>
                </p14:cNvPr>
                <p14:cNvContentPartPr/>
                <p14:nvPr/>
              </p14:nvContentPartPr>
              <p14:xfrm>
                <a:off x="8457010" y="5835655"/>
                <a:ext cx="73800" cy="28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F70F7E1-54BA-C0D2-2FEF-FFA82E81549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439010" y="5818015"/>
                  <a:ext cx="109440" cy="3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73C3E306-998B-7FF5-8921-49371ED0314E}"/>
                  </a:ext>
                </a:extLst>
              </p14:cNvPr>
              <p14:cNvContentPartPr/>
              <p14:nvPr/>
            </p14:nvContentPartPr>
            <p14:xfrm>
              <a:off x="8436490" y="5776615"/>
              <a:ext cx="62640" cy="1476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73C3E306-998B-7FF5-8921-49371ED0314E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418490" y="5758975"/>
                <a:ext cx="9828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E52DFDD2-9012-8FE3-91D4-2AC9FD9F93C1}"/>
                  </a:ext>
                </a:extLst>
              </p14:cNvPr>
              <p14:cNvContentPartPr/>
              <p14:nvPr/>
            </p14:nvContentPartPr>
            <p14:xfrm>
              <a:off x="8749330" y="5914135"/>
              <a:ext cx="360" cy="36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E52DFDD2-9012-8FE3-91D4-2AC9FD9F93C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731330" y="5896135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24C70351-2B91-E15B-FFCF-D6795DCAA091}"/>
              </a:ext>
            </a:extLst>
          </p:cNvPr>
          <p:cNvGrpSpPr/>
          <p:nvPr/>
        </p:nvGrpSpPr>
        <p:grpSpPr>
          <a:xfrm>
            <a:off x="8764450" y="5950855"/>
            <a:ext cx="426240" cy="101520"/>
            <a:chOff x="8764450" y="5950855"/>
            <a:chExt cx="426240" cy="10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CF72B72-5243-2B31-5751-6C052BE2CAE6}"/>
                    </a:ext>
                  </a:extLst>
                </p14:cNvPr>
                <p14:cNvContentPartPr/>
                <p14:nvPr/>
              </p14:nvContentPartPr>
              <p14:xfrm>
                <a:off x="8764450" y="5950855"/>
                <a:ext cx="110880" cy="388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CF72B72-5243-2B31-5751-6C052BE2CAE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746810" y="5932855"/>
                  <a:ext cx="1465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335CB332-9151-2905-155B-BB532A3C3E38}"/>
                    </a:ext>
                  </a:extLst>
                </p14:cNvPr>
                <p14:cNvContentPartPr/>
                <p14:nvPr/>
              </p14:nvContentPartPr>
              <p14:xfrm>
                <a:off x="8915650" y="6027895"/>
                <a:ext cx="48960" cy="43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335CB332-9151-2905-155B-BB532A3C3E3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898010" y="6009895"/>
                  <a:ext cx="846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882E57D3-3C46-F28E-A6A5-973AD6595FCF}"/>
                    </a:ext>
                  </a:extLst>
                </p14:cNvPr>
                <p14:cNvContentPartPr/>
                <p14:nvPr/>
              </p14:nvContentPartPr>
              <p14:xfrm>
                <a:off x="8937250" y="5999095"/>
                <a:ext cx="253440" cy="5328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882E57D3-3C46-F28E-A6A5-973AD6595FC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919250" y="5981455"/>
                  <a:ext cx="289080" cy="8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9269962D-7F76-9FD5-C578-3EF1CA6FE1BC}"/>
                  </a:ext>
                </a:extLst>
              </p14:cNvPr>
              <p14:cNvContentPartPr/>
              <p14:nvPr/>
            </p14:nvContentPartPr>
            <p14:xfrm>
              <a:off x="8380690" y="5766005"/>
              <a:ext cx="360" cy="36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9269962D-7F76-9FD5-C578-3EF1CA6FE1BC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8363050" y="574800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C7727DDB-7935-E06F-E328-3B74364EF602}"/>
                  </a:ext>
                </a:extLst>
              </p14:cNvPr>
              <p14:cNvContentPartPr/>
              <p14:nvPr/>
            </p14:nvContentPartPr>
            <p14:xfrm>
              <a:off x="8383210" y="5767445"/>
              <a:ext cx="360" cy="36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C7727DDB-7935-E06F-E328-3B74364EF602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8365210" y="5749445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0B04F9C-F192-004A-A8C4-057CE05E58A5}"/>
              </a:ext>
            </a:extLst>
          </p:cNvPr>
          <p:cNvCxnSpPr>
            <a:cxnSpLocks/>
          </p:cNvCxnSpPr>
          <p:nvPr/>
        </p:nvCxnSpPr>
        <p:spPr>
          <a:xfrm>
            <a:off x="8399636" y="5808257"/>
            <a:ext cx="1311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704F5DF-8175-0203-9D9A-74F5BFF8324C}"/>
              </a:ext>
            </a:extLst>
          </p:cNvPr>
          <p:cNvCxnSpPr>
            <a:cxnSpLocks/>
          </p:cNvCxnSpPr>
          <p:nvPr/>
        </p:nvCxnSpPr>
        <p:spPr>
          <a:xfrm>
            <a:off x="8555297" y="5878646"/>
            <a:ext cx="1311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D4B7559-8C93-60B8-F99C-72A0F24DC3FE}"/>
              </a:ext>
            </a:extLst>
          </p:cNvPr>
          <p:cNvCxnSpPr>
            <a:cxnSpLocks/>
          </p:cNvCxnSpPr>
          <p:nvPr/>
        </p:nvCxnSpPr>
        <p:spPr>
          <a:xfrm>
            <a:off x="8701676" y="5947680"/>
            <a:ext cx="1311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1742C135-E3C9-E9B9-D04E-BCA587D9946A}"/>
              </a:ext>
            </a:extLst>
          </p:cNvPr>
          <p:cNvCxnSpPr>
            <a:cxnSpLocks/>
          </p:cNvCxnSpPr>
          <p:nvPr/>
        </p:nvCxnSpPr>
        <p:spPr>
          <a:xfrm>
            <a:off x="8824076" y="6019498"/>
            <a:ext cx="3913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C933E4D-6170-4361-EB7C-1B2606C677FA}"/>
              </a:ext>
            </a:extLst>
          </p:cNvPr>
          <p:cNvCxnSpPr/>
          <p:nvPr/>
        </p:nvCxnSpPr>
        <p:spPr>
          <a:xfrm>
            <a:off x="8628956" y="3757483"/>
            <a:ext cx="145715" cy="0"/>
          </a:xfrm>
          <a:prstGeom prst="line">
            <a:avLst/>
          </a:prstGeom>
          <a:ln w="12700">
            <a:solidFill>
              <a:srgbClr val="D48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88B1F1CD-02A0-BF9D-F020-7109876F3C08}"/>
                  </a:ext>
                </a:extLst>
              </p14:cNvPr>
              <p14:cNvContentPartPr/>
              <p14:nvPr/>
            </p14:nvContentPartPr>
            <p14:xfrm>
              <a:off x="8665640" y="3701320"/>
              <a:ext cx="9000" cy="2448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88B1F1CD-02A0-BF9D-F020-7109876F3C08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8659520" y="3695200"/>
                <a:ext cx="2124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E46814C-DD4C-8016-7369-065A5CFB892C}"/>
                  </a:ext>
                </a:extLst>
              </p14:cNvPr>
              <p14:cNvContentPartPr/>
              <p14:nvPr/>
            </p14:nvContentPartPr>
            <p14:xfrm>
              <a:off x="8667080" y="3701680"/>
              <a:ext cx="8280" cy="3672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E46814C-DD4C-8016-7369-065A5CFB892C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8660960" y="3695560"/>
                <a:ext cx="2052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0FE34970-EDE9-6B90-C1EA-EAA505A8A327}"/>
                  </a:ext>
                </a:extLst>
              </p14:cNvPr>
              <p14:cNvContentPartPr/>
              <p14:nvPr/>
            </p14:nvContentPartPr>
            <p14:xfrm>
              <a:off x="8696240" y="3713920"/>
              <a:ext cx="22680" cy="324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0FE34970-EDE9-6B90-C1EA-EAA505A8A327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8690120" y="3707800"/>
                <a:ext cx="3492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79C9642E-0549-67F7-6B32-1B919E48DB92}"/>
                  </a:ext>
                </a:extLst>
              </p14:cNvPr>
              <p14:cNvContentPartPr/>
              <p14:nvPr/>
            </p14:nvContentPartPr>
            <p14:xfrm>
              <a:off x="8755280" y="4549795"/>
              <a:ext cx="448200" cy="3024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79C9642E-0549-67F7-6B32-1B919E48DB92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8746640" y="4540795"/>
                <a:ext cx="46584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33BC856D-0F0F-9B29-6FFF-A0F14A6D5EC8}"/>
                  </a:ext>
                </a:extLst>
              </p14:cNvPr>
              <p14:cNvContentPartPr/>
              <p14:nvPr/>
            </p14:nvContentPartPr>
            <p14:xfrm>
              <a:off x="8749520" y="4558795"/>
              <a:ext cx="108360" cy="72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33BC856D-0F0F-9B29-6FFF-A0F14A6D5EC8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8740880" y="4549795"/>
                <a:ext cx="12600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1CEF10AD-786A-7F41-6B0D-11DE5D09796F}"/>
                  </a:ext>
                </a:extLst>
              </p14:cNvPr>
              <p14:cNvContentPartPr/>
              <p14:nvPr/>
            </p14:nvContentPartPr>
            <p14:xfrm>
              <a:off x="9193400" y="3822235"/>
              <a:ext cx="360" cy="36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1CEF10AD-786A-7F41-6B0D-11DE5D09796F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9184400" y="3813595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015146B0-A5D3-6C41-5CBD-0D337A68FEC9}"/>
              </a:ext>
            </a:extLst>
          </p:cNvPr>
          <p:cNvCxnSpPr>
            <a:cxnSpLocks/>
          </p:cNvCxnSpPr>
          <p:nvPr/>
        </p:nvCxnSpPr>
        <p:spPr>
          <a:xfrm>
            <a:off x="8738893" y="4576396"/>
            <a:ext cx="476568" cy="0"/>
          </a:xfrm>
          <a:prstGeom prst="line">
            <a:avLst/>
          </a:prstGeom>
          <a:ln w="12700">
            <a:solidFill>
              <a:srgbClr val="D48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D9B97AFF-74B3-7F6A-5B26-4A6A33417984}"/>
                  </a:ext>
                </a:extLst>
              </p14:cNvPr>
              <p14:cNvContentPartPr/>
              <p14:nvPr/>
            </p14:nvContentPartPr>
            <p14:xfrm>
              <a:off x="8859195" y="4547190"/>
              <a:ext cx="50760" cy="108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D9B97AFF-74B3-7F6A-5B26-4A6A33417984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8850555" y="4538550"/>
                <a:ext cx="6840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1E9B26CE-30E9-E1F9-1A2E-4B6A304FFCF0}"/>
                  </a:ext>
                </a:extLst>
              </p14:cNvPr>
              <p14:cNvContentPartPr/>
              <p14:nvPr/>
            </p14:nvContentPartPr>
            <p14:xfrm>
              <a:off x="8857035" y="4555110"/>
              <a:ext cx="119160" cy="108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1E9B26CE-30E9-E1F9-1A2E-4B6A304FFCF0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8848035" y="4546110"/>
                <a:ext cx="13680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F7A3670B-E460-B5F0-7332-5C49C7DFE6C8}"/>
                  </a:ext>
                </a:extLst>
              </p14:cNvPr>
              <p14:cNvContentPartPr/>
              <p14:nvPr/>
            </p14:nvContentPartPr>
            <p14:xfrm>
              <a:off x="8857755" y="4554750"/>
              <a:ext cx="125640" cy="108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F7A3670B-E460-B5F0-7332-5C49C7DFE6C8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8849115" y="4546110"/>
                <a:ext cx="14328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DF384119-2ED4-D8B0-4E73-0AEA241F007A}"/>
                  </a:ext>
                </a:extLst>
              </p14:cNvPr>
              <p14:cNvContentPartPr/>
              <p14:nvPr/>
            </p14:nvContentPartPr>
            <p14:xfrm>
              <a:off x="9189675" y="4592550"/>
              <a:ext cx="18360" cy="216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DF384119-2ED4-D8B0-4E73-0AEA241F007A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183555" y="4586430"/>
                <a:ext cx="30600" cy="14400"/>
              </a:xfrm>
              <a:prstGeom prst="rect">
                <a:avLst/>
              </a:prstGeom>
            </p:spPr>
          </p:pic>
        </mc:Fallback>
      </mc:AlternateContent>
      <p:sp>
        <p:nvSpPr>
          <p:cNvPr id="57" name="Rectangle 56">
            <a:hlinkClick r:id="rId110" action="ppaction://hlinksldjump"/>
            <a:extLst>
              <a:ext uri="{FF2B5EF4-FFF2-40B4-BE49-F238E27FC236}">
                <a16:creationId xmlns:a16="http://schemas.microsoft.com/office/drawing/2014/main" id="{0B5BA83B-743D-C653-186B-17FB6FF14C79}"/>
              </a:ext>
            </a:extLst>
          </p:cNvPr>
          <p:cNvSpPr/>
          <p:nvPr/>
        </p:nvSpPr>
        <p:spPr>
          <a:xfrm>
            <a:off x="13222" y="0"/>
            <a:ext cx="1224807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TextBox 58">
            <a:hlinkClick r:id="rId110" action="ppaction://hlinksldjump"/>
            <a:extLst>
              <a:ext uri="{FF2B5EF4-FFF2-40B4-BE49-F238E27FC236}">
                <a16:creationId xmlns:a16="http://schemas.microsoft.com/office/drawing/2014/main" id="{BB0315AA-0BEF-27F4-D3D6-87B4BE27D128}"/>
              </a:ext>
            </a:extLst>
          </p:cNvPr>
          <p:cNvSpPr txBox="1"/>
          <p:nvPr/>
        </p:nvSpPr>
        <p:spPr>
          <a:xfrm>
            <a:off x="1980" y="2381239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60" name="TextBox 59">
            <a:hlinkClick r:id="rId111" action="ppaction://hlinksldjump"/>
            <a:extLst>
              <a:ext uri="{FF2B5EF4-FFF2-40B4-BE49-F238E27FC236}">
                <a16:creationId xmlns:a16="http://schemas.microsoft.com/office/drawing/2014/main" id="{FD5850CE-7D87-BC71-998A-14F54025C1AE}"/>
              </a:ext>
            </a:extLst>
          </p:cNvPr>
          <p:cNvSpPr txBox="1"/>
          <p:nvPr/>
        </p:nvSpPr>
        <p:spPr>
          <a:xfrm>
            <a:off x="0" y="2770585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61" name="TextBox 60">
            <a:hlinkClick r:id="rId112" action="ppaction://hlinksldjump"/>
            <a:extLst>
              <a:ext uri="{FF2B5EF4-FFF2-40B4-BE49-F238E27FC236}">
                <a16:creationId xmlns:a16="http://schemas.microsoft.com/office/drawing/2014/main" id="{EDEB62B4-556D-2164-2012-4AE281389249}"/>
              </a:ext>
            </a:extLst>
          </p:cNvPr>
          <p:cNvSpPr txBox="1"/>
          <p:nvPr/>
        </p:nvSpPr>
        <p:spPr>
          <a:xfrm>
            <a:off x="19275" y="3170695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62" name="TextBox 61">
            <a:hlinkClick r:id="rId113" action="ppaction://hlinksldjump"/>
            <a:extLst>
              <a:ext uri="{FF2B5EF4-FFF2-40B4-BE49-F238E27FC236}">
                <a16:creationId xmlns:a16="http://schemas.microsoft.com/office/drawing/2014/main" id="{67A8F324-C6E2-6542-2DC7-D479C9DB47E1}"/>
              </a:ext>
            </a:extLst>
          </p:cNvPr>
          <p:cNvSpPr txBox="1"/>
          <p:nvPr/>
        </p:nvSpPr>
        <p:spPr>
          <a:xfrm>
            <a:off x="1524" y="35823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6" name="Triangle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678533-F215-AB9C-7FED-3DE65F4D3040}"/>
              </a:ext>
            </a:extLst>
          </p:cNvPr>
          <p:cNvSpPr/>
          <p:nvPr/>
        </p:nvSpPr>
        <p:spPr>
          <a:xfrm rot="10800000">
            <a:off x="10349870" y="5031002"/>
            <a:ext cx="1166223" cy="8508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9C0DA7F-3D48-EFCD-AE14-0BA29C79ADA1}"/>
              </a:ext>
            </a:extLst>
          </p:cNvPr>
          <p:cNvSpPr txBox="1"/>
          <p:nvPr/>
        </p:nvSpPr>
        <p:spPr>
          <a:xfrm>
            <a:off x="10451755" y="5057603"/>
            <a:ext cx="962454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Scroll down</a:t>
            </a:r>
          </a:p>
        </p:txBody>
      </p:sp>
    </p:spTree>
    <p:extLst>
      <p:ext uri="{BB962C8B-B14F-4D97-AF65-F5344CB8AC3E}">
        <p14:creationId xmlns:p14="http://schemas.microsoft.com/office/powerpoint/2010/main" val="557592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C3B1E5-82CF-48C9-1979-425900B078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79"/>
          <a:stretch/>
        </p:blipFill>
        <p:spPr>
          <a:xfrm>
            <a:off x="0" y="207819"/>
            <a:ext cx="12249596" cy="6276109"/>
          </a:xfrm>
          <a:prstGeom prst="rect">
            <a:avLst/>
          </a:prstGeom>
        </p:spPr>
      </p:pic>
      <p:sp>
        <p:nvSpPr>
          <p:cNvPr id="30" name="TextBox 29">
            <a:hlinkClick r:id="rId4" action="ppaction://hlinksldjump"/>
            <a:extLst>
              <a:ext uri="{FF2B5EF4-FFF2-40B4-BE49-F238E27FC236}">
                <a16:creationId xmlns:a16="http://schemas.microsoft.com/office/drawing/2014/main" id="{59EE04E9-33A4-8746-8FB0-708A3D42109D}"/>
              </a:ext>
            </a:extLst>
          </p:cNvPr>
          <p:cNvSpPr txBox="1"/>
          <p:nvPr/>
        </p:nvSpPr>
        <p:spPr>
          <a:xfrm>
            <a:off x="-5108" y="7147967"/>
            <a:ext cx="1631771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pic>
        <p:nvPicPr>
          <p:cNvPr id="11" name="Picture 10" descr="A screen shot of a graph&#10;&#10;Description automatically generated">
            <a:extLst>
              <a:ext uri="{FF2B5EF4-FFF2-40B4-BE49-F238E27FC236}">
                <a16:creationId xmlns:a16="http://schemas.microsoft.com/office/drawing/2014/main" id="{BA78626C-AB48-2248-96F1-91F0096929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845" y="2201469"/>
            <a:ext cx="7772400" cy="198043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3626262-0163-4B37-06A7-2F8422B05B08}"/>
              </a:ext>
            </a:extLst>
          </p:cNvPr>
          <p:cNvSpPr/>
          <p:nvPr/>
        </p:nvSpPr>
        <p:spPr>
          <a:xfrm>
            <a:off x="1713845" y="5236602"/>
            <a:ext cx="7594919" cy="1230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screen shot of a graph&#10;&#10;Description automatically generated">
            <a:extLst>
              <a:ext uri="{FF2B5EF4-FFF2-40B4-BE49-F238E27FC236}">
                <a16:creationId xmlns:a16="http://schemas.microsoft.com/office/drawing/2014/main" id="{58266729-6FC0-4019-8B0D-3D344969E9D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"/>
          <a:stretch/>
        </p:blipFill>
        <p:spPr>
          <a:xfrm>
            <a:off x="1692380" y="4146295"/>
            <a:ext cx="7772400" cy="16167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2DA88D4-5E4E-147C-4ECF-A9253E09FDB3}"/>
                  </a:ext>
                </a:extLst>
              </p14:cNvPr>
              <p14:cNvContentPartPr/>
              <p14:nvPr/>
            </p14:nvContentPartPr>
            <p14:xfrm>
              <a:off x="8345379" y="5226522"/>
              <a:ext cx="597240" cy="10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2DA88D4-5E4E-147C-4ECF-A9253E09FDB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27739" y="5208882"/>
                <a:ext cx="63288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3396616-4B33-BAD3-E78D-CFD3558D3F57}"/>
                  </a:ext>
                </a:extLst>
              </p14:cNvPr>
              <p14:cNvContentPartPr/>
              <p14:nvPr/>
            </p14:nvContentPartPr>
            <p14:xfrm>
              <a:off x="8333139" y="3412623"/>
              <a:ext cx="601560" cy="111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3396616-4B33-BAD3-E78D-CFD3558D3F5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15499" y="3394983"/>
                <a:ext cx="63720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6E9A235D-3994-AF4B-64BB-E539B0526AE7}"/>
                  </a:ext>
                </a:extLst>
              </p14:cNvPr>
              <p14:cNvContentPartPr/>
              <p14:nvPr/>
            </p14:nvContentPartPr>
            <p14:xfrm>
              <a:off x="8698539" y="3373743"/>
              <a:ext cx="231480" cy="16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E9A235D-3994-AF4B-64BB-E539B0526AE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680539" y="3356103"/>
                <a:ext cx="267120" cy="5220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C342BADF-F797-D52B-3D26-5AB05660A6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6265" r="86446" b="4679"/>
          <a:stretch/>
        </p:blipFill>
        <p:spPr>
          <a:xfrm>
            <a:off x="20783" y="1957818"/>
            <a:ext cx="1652794" cy="4526110"/>
          </a:xfrm>
          <a:prstGeom prst="rect">
            <a:avLst/>
          </a:prstGeom>
        </p:spPr>
      </p:pic>
      <p:sp>
        <p:nvSpPr>
          <p:cNvPr id="21" name="Rectangle 20">
            <a:hlinkClick r:id="rId14" action="ppaction://hlinksldjump"/>
            <a:extLst>
              <a:ext uri="{FF2B5EF4-FFF2-40B4-BE49-F238E27FC236}">
                <a16:creationId xmlns:a16="http://schemas.microsoft.com/office/drawing/2014/main" id="{2522485A-D9B4-69DB-465A-52041193A8C1}"/>
              </a:ext>
            </a:extLst>
          </p:cNvPr>
          <p:cNvSpPr/>
          <p:nvPr/>
        </p:nvSpPr>
        <p:spPr>
          <a:xfrm>
            <a:off x="13223" y="0"/>
            <a:ext cx="12178777" cy="6883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hlinkClick r:id="rId15" action="ppaction://hlinksldjump"/>
            <a:extLst>
              <a:ext uri="{FF2B5EF4-FFF2-40B4-BE49-F238E27FC236}">
                <a16:creationId xmlns:a16="http://schemas.microsoft.com/office/drawing/2014/main" id="{947E9FE8-886E-4BC1-EC69-AA0EA61064FE}"/>
              </a:ext>
            </a:extLst>
          </p:cNvPr>
          <p:cNvSpPr txBox="1"/>
          <p:nvPr/>
        </p:nvSpPr>
        <p:spPr>
          <a:xfrm>
            <a:off x="1980" y="2381239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24" name="TextBox 23">
            <a:hlinkClick r:id="rId16" action="ppaction://hlinksldjump"/>
            <a:extLst>
              <a:ext uri="{FF2B5EF4-FFF2-40B4-BE49-F238E27FC236}">
                <a16:creationId xmlns:a16="http://schemas.microsoft.com/office/drawing/2014/main" id="{A11821D7-F0F5-46FD-F05F-546FD09826EF}"/>
              </a:ext>
            </a:extLst>
          </p:cNvPr>
          <p:cNvSpPr txBox="1"/>
          <p:nvPr/>
        </p:nvSpPr>
        <p:spPr>
          <a:xfrm>
            <a:off x="0" y="2770585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25" name="TextBox 24">
            <a:hlinkClick r:id="rId17" action="ppaction://hlinksldjump"/>
            <a:extLst>
              <a:ext uri="{FF2B5EF4-FFF2-40B4-BE49-F238E27FC236}">
                <a16:creationId xmlns:a16="http://schemas.microsoft.com/office/drawing/2014/main" id="{D9F3A63F-7C6B-A05C-BF79-B6121B249DE8}"/>
              </a:ext>
            </a:extLst>
          </p:cNvPr>
          <p:cNvSpPr txBox="1"/>
          <p:nvPr/>
        </p:nvSpPr>
        <p:spPr>
          <a:xfrm>
            <a:off x="19275" y="3170695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26" name="TextBox 25">
            <a:hlinkClick r:id="rId18" action="ppaction://hlinksldjump"/>
            <a:extLst>
              <a:ext uri="{FF2B5EF4-FFF2-40B4-BE49-F238E27FC236}">
                <a16:creationId xmlns:a16="http://schemas.microsoft.com/office/drawing/2014/main" id="{550F9045-93DF-7E7E-117C-20D0F80AC37D}"/>
              </a:ext>
            </a:extLst>
          </p:cNvPr>
          <p:cNvSpPr txBox="1"/>
          <p:nvPr/>
        </p:nvSpPr>
        <p:spPr>
          <a:xfrm>
            <a:off x="1524" y="35823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2" name="Triangle 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4C08EB-1BE6-315D-BBC9-E05EF86DE92C}"/>
              </a:ext>
            </a:extLst>
          </p:cNvPr>
          <p:cNvSpPr/>
          <p:nvPr/>
        </p:nvSpPr>
        <p:spPr>
          <a:xfrm>
            <a:off x="10253043" y="2931090"/>
            <a:ext cx="1166223" cy="8508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D63234D-24F9-3EDB-FB30-A0897314232D}"/>
              </a:ext>
            </a:extLst>
          </p:cNvPr>
          <p:cNvSpPr txBox="1"/>
          <p:nvPr/>
        </p:nvSpPr>
        <p:spPr>
          <a:xfrm>
            <a:off x="10257341" y="3247538"/>
            <a:ext cx="1166223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Scroll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3531848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0CE5B6-8841-F1AF-D729-6D56B6941A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79"/>
          <a:stretch/>
        </p:blipFill>
        <p:spPr>
          <a:xfrm>
            <a:off x="20782" y="207819"/>
            <a:ext cx="12249596" cy="6276109"/>
          </a:xfrm>
          <a:prstGeom prst="rect">
            <a:avLst/>
          </a:prstGeom>
        </p:spPr>
      </p:pic>
      <p:pic>
        <p:nvPicPr>
          <p:cNvPr id="2" name="Picture 1" descr="A screenshot of a medical results&#10;&#10;Description automatically generated">
            <a:extLst>
              <a:ext uri="{FF2B5EF4-FFF2-40B4-BE49-F238E27FC236}">
                <a16:creationId xmlns:a16="http://schemas.microsoft.com/office/drawing/2014/main" id="{6C3D840C-F7C6-C853-CF41-001885C361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2971"/>
          <a:stretch/>
        </p:blipFill>
        <p:spPr>
          <a:xfrm>
            <a:off x="1704329" y="2159637"/>
            <a:ext cx="6304176" cy="336227"/>
          </a:xfrm>
          <a:prstGeom prst="rect">
            <a:avLst/>
          </a:prstGeom>
        </p:spPr>
      </p:pic>
      <p:pic>
        <p:nvPicPr>
          <p:cNvPr id="7" name="Picture 6" descr="A close-up of a graph&#10;&#10;Description automatically generated">
            <a:extLst>
              <a:ext uri="{FF2B5EF4-FFF2-40B4-BE49-F238E27FC236}">
                <a16:creationId xmlns:a16="http://schemas.microsoft.com/office/drawing/2014/main" id="{12F6837D-B425-E602-C3CC-667BC23D2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598" y="2448452"/>
            <a:ext cx="8728095" cy="42618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ECCF3F-8EB4-0D3F-B3E1-84E9D26EE7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250" r="86206" b="4679"/>
          <a:stretch/>
        </p:blipFill>
        <p:spPr>
          <a:xfrm>
            <a:off x="20782" y="1956816"/>
            <a:ext cx="1682040" cy="4527112"/>
          </a:xfrm>
          <a:prstGeom prst="rect">
            <a:avLst/>
          </a:prstGeom>
        </p:spPr>
      </p:pic>
      <p:sp>
        <p:nvSpPr>
          <p:cNvPr id="5" name="Rectangle 4">
            <a:hlinkClick r:id="rId7" action="ppaction://hlinksldjump"/>
            <a:extLst>
              <a:ext uri="{FF2B5EF4-FFF2-40B4-BE49-F238E27FC236}">
                <a16:creationId xmlns:a16="http://schemas.microsoft.com/office/drawing/2014/main" id="{841E728D-80C2-1DB1-BF5D-F01FFFCB54B5}"/>
              </a:ext>
            </a:extLst>
          </p:cNvPr>
          <p:cNvSpPr/>
          <p:nvPr/>
        </p:nvSpPr>
        <p:spPr>
          <a:xfrm>
            <a:off x="13223" y="0"/>
            <a:ext cx="12257155" cy="6883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hlinkClick r:id="rId8" action="ppaction://hlinksldjump"/>
            <a:extLst>
              <a:ext uri="{FF2B5EF4-FFF2-40B4-BE49-F238E27FC236}">
                <a16:creationId xmlns:a16="http://schemas.microsoft.com/office/drawing/2014/main" id="{C701D4BC-C31E-D55B-5B68-2568370F54BF}"/>
              </a:ext>
            </a:extLst>
          </p:cNvPr>
          <p:cNvSpPr txBox="1"/>
          <p:nvPr/>
        </p:nvSpPr>
        <p:spPr>
          <a:xfrm>
            <a:off x="1980" y="2381239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0" name="TextBox 9">
            <a:hlinkClick r:id="rId9" action="ppaction://hlinksldjump"/>
            <a:extLst>
              <a:ext uri="{FF2B5EF4-FFF2-40B4-BE49-F238E27FC236}">
                <a16:creationId xmlns:a16="http://schemas.microsoft.com/office/drawing/2014/main" id="{56016533-7583-EF9F-ABDE-58D96962D785}"/>
              </a:ext>
            </a:extLst>
          </p:cNvPr>
          <p:cNvSpPr txBox="1"/>
          <p:nvPr/>
        </p:nvSpPr>
        <p:spPr>
          <a:xfrm>
            <a:off x="0" y="2770585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11" name="TextBox 10">
            <a:hlinkClick r:id="rId10" action="ppaction://hlinksldjump"/>
            <a:extLst>
              <a:ext uri="{FF2B5EF4-FFF2-40B4-BE49-F238E27FC236}">
                <a16:creationId xmlns:a16="http://schemas.microsoft.com/office/drawing/2014/main" id="{32815356-4E8A-8FD9-00FD-266F8A4D3EA0}"/>
              </a:ext>
            </a:extLst>
          </p:cNvPr>
          <p:cNvSpPr txBox="1"/>
          <p:nvPr/>
        </p:nvSpPr>
        <p:spPr>
          <a:xfrm>
            <a:off x="19275" y="3170695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2" name="TextBox 11">
            <a:hlinkClick r:id="rId11" action="ppaction://hlinksldjump"/>
            <a:extLst>
              <a:ext uri="{FF2B5EF4-FFF2-40B4-BE49-F238E27FC236}">
                <a16:creationId xmlns:a16="http://schemas.microsoft.com/office/drawing/2014/main" id="{08870DEA-AF62-E6C6-9546-AD484CAC4528}"/>
              </a:ext>
            </a:extLst>
          </p:cNvPr>
          <p:cNvSpPr txBox="1"/>
          <p:nvPr/>
        </p:nvSpPr>
        <p:spPr>
          <a:xfrm>
            <a:off x="1524" y="35823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3" name="Rectangle 12">
            <a:hlinkClick r:id="rId10" action="ppaction://hlinksldjump"/>
            <a:extLst>
              <a:ext uri="{FF2B5EF4-FFF2-40B4-BE49-F238E27FC236}">
                <a16:creationId xmlns:a16="http://schemas.microsoft.com/office/drawing/2014/main" id="{37F405D3-FEBF-A5AD-74E4-FAC74FED71EC}"/>
              </a:ext>
            </a:extLst>
          </p:cNvPr>
          <p:cNvSpPr/>
          <p:nvPr/>
        </p:nvSpPr>
        <p:spPr>
          <a:xfrm>
            <a:off x="2269672" y="2170748"/>
            <a:ext cx="955034" cy="308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22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7914</TotalTime>
  <Words>351</Words>
  <Application>Microsoft Macintosh PowerPoint</Application>
  <PresentationFormat>Widescreen</PresentationFormat>
  <Paragraphs>94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Malinka De Silva (Western Sydney LHD)</dc:creator>
  <cp:lastModifiedBy>Tina Wu</cp:lastModifiedBy>
  <cp:revision>7</cp:revision>
  <dcterms:created xsi:type="dcterms:W3CDTF">2023-09-19T06:14:07Z</dcterms:created>
  <dcterms:modified xsi:type="dcterms:W3CDTF">2024-03-27T10:52:18Z</dcterms:modified>
</cp:coreProperties>
</file>