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5" r:id="rId3"/>
    <p:sldId id="277" r:id="rId4"/>
    <p:sldId id="276" r:id="rId5"/>
    <p:sldId id="259" r:id="rId6"/>
    <p:sldId id="258" r:id="rId7"/>
    <p:sldId id="257" r:id="rId8"/>
    <p:sldId id="278" r:id="rId9"/>
    <p:sldId id="260" r:id="rId10"/>
    <p:sldId id="265" r:id="rId11"/>
    <p:sldId id="262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D7"/>
    <a:srgbClr val="F605C4"/>
    <a:srgbClr val="FF00C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21" autoAdjust="0"/>
    <p:restoredTop sz="95638"/>
  </p:normalViewPr>
  <p:slideViewPr>
    <p:cSldViewPr snapToGrid="0">
      <p:cViewPr>
        <p:scale>
          <a:sx n="91" d="100"/>
          <a:sy n="91" d="100"/>
        </p:scale>
        <p:origin x="448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01F97-1B0A-CAB8-16DB-16C7649BA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92097C-00FD-5EDC-82C4-1ACC58E15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3469F-B500-4DD1-27C5-9DB4C888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DCDAF-3FE5-6F47-F405-02554621C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BD74A-8892-F0EC-B043-8C8FE734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4342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9245-4511-9C09-ACBC-E67C4F4E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5C577-A3BF-01FA-A5BF-3374B3C7D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A1F8-ECC0-E564-37F5-3B923D488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E35C-010B-D72B-7198-62BBEAAD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A4649-B637-A49F-7EB1-9424EB5EB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0433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37684-07C4-58AA-DBE8-0621E653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AF724-19EE-01D8-998D-A4EE0B2DD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A2848-5883-3B74-2EE2-05F30482C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36B7D-40FE-5EEF-AC12-EC39D147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56F0A-2F42-A0E6-DC7D-A9FAD2093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169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DAD74-4A5A-66EE-1045-541936EBB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C5545-B8E8-BE35-1ED7-DCBA9A54C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AE5B6D-8A60-315D-2F11-0EAFF35D8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FCE734-4696-43E0-5019-2ECCE1854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9928-66CF-5655-6AD5-AA4F83AF9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A03C4-7F8B-7F78-2EEF-BFA18E678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180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873BD-BEDA-FBF2-1342-99DA15A26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27375-F0B8-0F67-280D-26E395266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5897E-58D1-2B65-EBC1-365198E62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0C9350-44EF-C64D-27DC-21BCF78E4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F84B4E-95F2-CFBC-91C3-7BB7F097C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D31172-062A-55B6-ECFD-E503507A5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8591F7-7937-78A9-F37E-836E10823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36E8FD-3BE8-2B05-6C9F-70F195B1B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669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FBB55-2FA2-A3D4-B271-AA11DE555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201569-7757-92E3-BD58-FF7EE3A25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1C4252-2062-1E68-FB7C-BF3E12E28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B7DA0-358C-DFC0-33F8-C8A165AC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831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151914-2550-867B-ED36-EA34489AF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29BBAF-30A7-7A83-E1BF-84363ACD8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06357-C336-BEDF-A1C8-1194B3436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668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0429-B508-1F54-DAD9-445C68909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91D7E-521E-DBFE-2486-C1C8EDED8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9117A-1F74-6B8B-EBE8-C73D34009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CC889-F8D9-4F48-FE5E-98356869E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68AB2-AC2D-56EF-8E66-1DD20A29A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117DEA-B64B-60BD-184B-D7C588ACF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355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D570-F7EF-F74B-393A-697E90257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5C1BB6-92EB-8A55-3252-8745FAF9B0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C41BA-F889-259A-3711-6DFA2F32A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4C0DA-8066-FBC9-74C6-54EE76D01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B5257-6135-F8CE-D538-1C7306BB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7FE199-940C-B0DD-146F-671231DE6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1640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5CACD-80AC-CDDE-012A-9C3CF5741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CC15AC-E61A-2FE8-870F-611C14484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08AB6-8844-C24C-8023-125A77C0E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86C98-930D-AA21-0AC0-BFE183C0C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9D6E9-FF7D-D1DB-EC67-E75C16F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9599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7E1875-EAFC-A52D-5623-24D7D8AE9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39FCD-9D62-30A2-A3AE-A257CADF7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1590E-7588-C760-E540-62B538984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191E8-AC52-FA1C-DCD7-29856ECFE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6496F-4389-2BA8-46C4-834891419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044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6926A0-7E95-6003-16C3-23A94E00A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1CCEA-68D6-2F01-74AF-B874AD276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C806D-E98D-FD7C-C1BB-609D2A03F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47272-6F0E-42AE-824A-72CF8910D5EA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A9F93-3E4C-127F-6DB4-AA7405B2F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ED638-C31F-B4C6-4A5E-7DA0474B2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807FF-3B01-42FE-A466-37A556B0BB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67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5.xml"/><Relationship Id="rId7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4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4.png"/><Relationship Id="rId7" Type="http://schemas.openxmlformats.org/officeDocument/2006/relationships/slide" Target="slide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7.xml"/><Relationship Id="rId4" Type="http://schemas.openxmlformats.org/officeDocument/2006/relationships/image" Target="../media/image5.png"/><Relationship Id="rId9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4.png"/><Relationship Id="rId7" Type="http://schemas.openxmlformats.org/officeDocument/2006/relationships/slide" Target="slide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8.xml"/><Relationship Id="rId4" Type="http://schemas.openxmlformats.org/officeDocument/2006/relationships/image" Target="../media/image5.png"/><Relationship Id="rId9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6.png"/><Relationship Id="rId7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9.xml"/><Relationship Id="rId9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7.png"/><Relationship Id="rId7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4" Type="http://schemas.openxmlformats.org/officeDocument/2006/relationships/slide" Target="slide10.xml"/><Relationship Id="rId9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8.png"/><Relationship Id="rId7" Type="http://schemas.openxmlformats.org/officeDocument/2006/relationships/slide" Target="slide11.xml"/><Relationship Id="rId12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slide" Target="slide5.xml"/><Relationship Id="rId5" Type="http://schemas.openxmlformats.org/officeDocument/2006/relationships/image" Target="../media/image10.png"/><Relationship Id="rId10" Type="http://schemas.openxmlformats.org/officeDocument/2006/relationships/slide" Target="slide7.xml"/><Relationship Id="rId4" Type="http://schemas.openxmlformats.org/officeDocument/2006/relationships/image" Target="../media/image9.png"/><Relationship Id="rId9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8.png"/><Relationship Id="rId7" Type="http://schemas.openxmlformats.org/officeDocument/2006/relationships/slide" Target="slide10.xml"/><Relationship Id="rId12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slide" Target="slide5.xml"/><Relationship Id="rId5" Type="http://schemas.openxmlformats.org/officeDocument/2006/relationships/slide" Target="slide12.xml"/><Relationship Id="rId10" Type="http://schemas.openxmlformats.org/officeDocument/2006/relationships/slide" Target="slide7.xml"/><Relationship Id="rId4" Type="http://schemas.openxmlformats.org/officeDocument/2006/relationships/image" Target="../media/image12.png"/><Relationship Id="rId9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899904-18B6-7DF8-A4F8-E9D38F66F358}"/>
              </a:ext>
            </a:extLst>
          </p:cNvPr>
          <p:cNvSpPr/>
          <p:nvPr/>
        </p:nvSpPr>
        <p:spPr>
          <a:xfrm>
            <a:off x="157161" y="1984364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76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14B968-B0E7-03AA-0859-FD08162DEE05}"/>
              </a:ext>
            </a:extLst>
          </p:cNvPr>
          <p:cNvSpPr/>
          <p:nvPr/>
        </p:nvSpPr>
        <p:spPr>
          <a:xfrm>
            <a:off x="2995611" y="2097347"/>
            <a:ext cx="6019802" cy="788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2E36FB-D6B6-2A48-E9A3-840B9D1C55E9}"/>
              </a:ext>
            </a:extLst>
          </p:cNvPr>
          <p:cNvSpPr/>
          <p:nvPr/>
        </p:nvSpPr>
        <p:spPr>
          <a:xfrm>
            <a:off x="107119" y="2722249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A95EBE-B19C-4019-A136-3B956CDE804D}"/>
              </a:ext>
            </a:extLst>
          </p:cNvPr>
          <p:cNvSpPr/>
          <p:nvPr/>
        </p:nvSpPr>
        <p:spPr>
          <a:xfrm>
            <a:off x="3019421" y="2855329"/>
            <a:ext cx="3924304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2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00452F62-3FAE-824A-E3C9-65651F81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5" y="2819391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6D387B-C4BE-ECC8-D7C8-1A8F3C34454E}"/>
              </a:ext>
            </a:extLst>
          </p:cNvPr>
          <p:cNvSpPr/>
          <p:nvPr/>
        </p:nvSpPr>
        <p:spPr>
          <a:xfrm>
            <a:off x="57152" y="3085848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CA62E9D-609D-BC27-8C74-4BE6AAF2F042}"/>
              </a:ext>
            </a:extLst>
          </p:cNvPr>
          <p:cNvSpPr/>
          <p:nvPr/>
        </p:nvSpPr>
        <p:spPr>
          <a:xfrm>
            <a:off x="2990846" y="3249875"/>
            <a:ext cx="6200775" cy="446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7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00452F62-3FAE-824A-E3C9-65651F81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5" y="2819391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645751FA-6ECA-9B38-2B5B-9394DF514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3183942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F4E589-41DA-B84D-2D0E-B31468B6E55A}"/>
              </a:ext>
            </a:extLst>
          </p:cNvPr>
          <p:cNvSpPr txBox="1"/>
          <p:nvPr/>
        </p:nvSpPr>
        <p:spPr>
          <a:xfrm>
            <a:off x="4605686" y="4541073"/>
            <a:ext cx="2980624" cy="461665"/>
          </a:xfrm>
          <a:prstGeom prst="rect">
            <a:avLst/>
          </a:prstGeom>
          <a:solidFill>
            <a:srgbClr val="017BBE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to login to EMR</a:t>
            </a:r>
          </a:p>
        </p:txBody>
      </p:sp>
    </p:spTree>
    <p:extLst>
      <p:ext uri="{BB962C8B-B14F-4D97-AF65-F5344CB8AC3E}">
        <p14:creationId xmlns:p14="http://schemas.microsoft.com/office/powerpoint/2010/main" val="54952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6E4E2D-58A9-1B9B-14D9-C03F0BDE0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861"/>
            <a:ext cx="12573000" cy="6703412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16F11EC1-744E-D443-00BB-02234A3166A8}"/>
              </a:ext>
            </a:extLst>
          </p:cNvPr>
          <p:cNvSpPr/>
          <p:nvPr/>
        </p:nvSpPr>
        <p:spPr>
          <a:xfrm>
            <a:off x="-5108" y="0"/>
            <a:ext cx="1221543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D33CE3FD-7AF4-B94A-46A6-6C7E52DEA25D}"/>
              </a:ext>
            </a:extLst>
          </p:cNvPr>
          <p:cNvSpPr txBox="1"/>
          <p:nvPr/>
        </p:nvSpPr>
        <p:spPr>
          <a:xfrm>
            <a:off x="13222" y="2278593"/>
            <a:ext cx="1372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574A804A-DA71-A4E6-7C12-0636B864E5B7}"/>
              </a:ext>
            </a:extLst>
          </p:cNvPr>
          <p:cNvSpPr txBox="1"/>
          <p:nvPr/>
        </p:nvSpPr>
        <p:spPr>
          <a:xfrm>
            <a:off x="-5108" y="2575259"/>
            <a:ext cx="1382354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392DD77E-D4C9-499A-19B3-D58B46139026}"/>
              </a:ext>
            </a:extLst>
          </p:cNvPr>
          <p:cNvSpPr txBox="1"/>
          <p:nvPr/>
        </p:nvSpPr>
        <p:spPr>
          <a:xfrm>
            <a:off x="4551" y="1931610"/>
            <a:ext cx="1372694" cy="19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2205278-4ACA-5AE4-719E-E97CD4930FB5}"/>
              </a:ext>
            </a:extLst>
          </p:cNvPr>
          <p:cNvSpPr txBox="1"/>
          <p:nvPr/>
        </p:nvSpPr>
        <p:spPr>
          <a:xfrm>
            <a:off x="13222" y="2934119"/>
            <a:ext cx="1364023" cy="1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10" name="TextBox 9">
            <a:hlinkClick r:id="rId3" action="ppaction://hlinksldjump"/>
            <a:extLst>
              <a:ext uri="{FF2B5EF4-FFF2-40B4-BE49-F238E27FC236}">
                <a16:creationId xmlns:a16="http://schemas.microsoft.com/office/drawing/2014/main" id="{9A3CE11D-D0B3-795A-995C-9B28FB4E7D80}"/>
              </a:ext>
            </a:extLst>
          </p:cNvPr>
          <p:cNvSpPr txBox="1"/>
          <p:nvPr/>
        </p:nvSpPr>
        <p:spPr>
          <a:xfrm>
            <a:off x="13223" y="6019251"/>
            <a:ext cx="1372694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11" name="TextBox 10">
            <a:hlinkClick r:id="rId8" action="ppaction://hlinksldjump"/>
            <a:extLst>
              <a:ext uri="{FF2B5EF4-FFF2-40B4-BE49-F238E27FC236}">
                <a16:creationId xmlns:a16="http://schemas.microsoft.com/office/drawing/2014/main" id="{2A4320D3-8180-1177-1971-F233572BFB51}"/>
              </a:ext>
            </a:extLst>
          </p:cNvPr>
          <p:cNvSpPr txBox="1"/>
          <p:nvPr/>
        </p:nvSpPr>
        <p:spPr>
          <a:xfrm>
            <a:off x="4551" y="3233438"/>
            <a:ext cx="1381366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507922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9EE8AF-6F37-1A74-A4EB-4FC07EAD3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332"/>
            <a:ext cx="12192000" cy="6651336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CBDB7107-E2BF-1CB9-E598-FB4EA26773BE}"/>
              </a:ext>
            </a:extLst>
          </p:cNvPr>
          <p:cNvSpPr/>
          <p:nvPr/>
        </p:nvSpPr>
        <p:spPr>
          <a:xfrm>
            <a:off x="4551" y="19091"/>
            <a:ext cx="1221543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789337BA-F231-DFAC-7EBC-5A9D9399BB20}"/>
              </a:ext>
            </a:extLst>
          </p:cNvPr>
          <p:cNvSpPr txBox="1"/>
          <p:nvPr/>
        </p:nvSpPr>
        <p:spPr>
          <a:xfrm>
            <a:off x="13222" y="2131836"/>
            <a:ext cx="1305912" cy="314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2A721F49-7042-C8F6-79C1-9B2EFA04A7FE}"/>
              </a:ext>
            </a:extLst>
          </p:cNvPr>
          <p:cNvSpPr txBox="1"/>
          <p:nvPr/>
        </p:nvSpPr>
        <p:spPr>
          <a:xfrm>
            <a:off x="13222" y="2461868"/>
            <a:ext cx="1305912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" dirty="0"/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F53375D3-4DC5-8F4B-3CC0-AE9632A0CC88}"/>
              </a:ext>
            </a:extLst>
          </p:cNvPr>
          <p:cNvSpPr txBox="1"/>
          <p:nvPr/>
        </p:nvSpPr>
        <p:spPr>
          <a:xfrm>
            <a:off x="4551" y="1784853"/>
            <a:ext cx="1372694" cy="19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2DDD0C17-036C-F8E8-1856-2AB09D6211DD}"/>
              </a:ext>
            </a:extLst>
          </p:cNvPr>
          <p:cNvSpPr txBox="1"/>
          <p:nvPr/>
        </p:nvSpPr>
        <p:spPr>
          <a:xfrm>
            <a:off x="13222" y="2787362"/>
            <a:ext cx="1364023" cy="1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10" name="TextBox 9">
            <a:hlinkClick r:id="rId3" action="ppaction://hlinksldjump"/>
            <a:extLst>
              <a:ext uri="{FF2B5EF4-FFF2-40B4-BE49-F238E27FC236}">
                <a16:creationId xmlns:a16="http://schemas.microsoft.com/office/drawing/2014/main" id="{6E37A96C-7A5A-4569-FBC0-C5B5699549EC}"/>
              </a:ext>
            </a:extLst>
          </p:cNvPr>
          <p:cNvSpPr txBox="1"/>
          <p:nvPr/>
        </p:nvSpPr>
        <p:spPr>
          <a:xfrm>
            <a:off x="4551" y="3086681"/>
            <a:ext cx="1381366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2544521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3D6183-B30F-5E21-33B1-485EE9AB8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8860"/>
            <a:ext cx="14928557" cy="79592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F23E24-C435-7267-57CD-75E6833DB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95" t="26821" b="5120"/>
          <a:stretch/>
        </p:blipFill>
        <p:spPr>
          <a:xfrm>
            <a:off x="1642592" y="1888383"/>
            <a:ext cx="10698621" cy="4483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CD8E2-6FBC-439D-3647-24FC3C7049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9177" b="56811"/>
          <a:stretch/>
        </p:blipFill>
        <p:spPr>
          <a:xfrm>
            <a:off x="1933575" y="3013344"/>
            <a:ext cx="3306086" cy="142609"/>
          </a:xfrm>
          <a:prstGeom prst="rect">
            <a:avLst/>
          </a:prstGeom>
        </p:spPr>
      </p:pic>
      <p:sp>
        <p:nvSpPr>
          <p:cNvPr id="14" name="Rectangle 13">
            <a:hlinkClick r:id="rId5" action="ppaction://hlinksldjump"/>
            <a:extLst>
              <a:ext uri="{FF2B5EF4-FFF2-40B4-BE49-F238E27FC236}">
                <a16:creationId xmlns:a16="http://schemas.microsoft.com/office/drawing/2014/main" id="{32BF5338-F7A8-245C-A9A6-7318CB1ADAD4}"/>
              </a:ext>
            </a:extLst>
          </p:cNvPr>
          <p:cNvSpPr/>
          <p:nvPr/>
        </p:nvSpPr>
        <p:spPr>
          <a:xfrm>
            <a:off x="12140" y="0"/>
            <a:ext cx="12186197" cy="6975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hlinkClick r:id="rId6" action="ppaction://hlinksldjump"/>
            <a:extLst>
              <a:ext uri="{FF2B5EF4-FFF2-40B4-BE49-F238E27FC236}">
                <a16:creationId xmlns:a16="http://schemas.microsoft.com/office/drawing/2014/main" id="{AB15FB0F-9212-2921-0333-9D749336E55A}"/>
              </a:ext>
            </a:extLst>
          </p:cNvPr>
          <p:cNvSpPr txBox="1"/>
          <p:nvPr/>
        </p:nvSpPr>
        <p:spPr>
          <a:xfrm>
            <a:off x="1980" y="2265329"/>
            <a:ext cx="16390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6" name="TextBox 15">
            <a:hlinkClick r:id="rId7" action="ppaction://hlinksldjump"/>
            <a:extLst>
              <a:ext uri="{FF2B5EF4-FFF2-40B4-BE49-F238E27FC236}">
                <a16:creationId xmlns:a16="http://schemas.microsoft.com/office/drawing/2014/main" id="{BA7F7D38-4EA7-38A3-6454-4A5283DDDD94}"/>
              </a:ext>
            </a:extLst>
          </p:cNvPr>
          <p:cNvSpPr txBox="1"/>
          <p:nvPr/>
        </p:nvSpPr>
        <p:spPr>
          <a:xfrm>
            <a:off x="0" y="2654675"/>
            <a:ext cx="1641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hlinkClick r:id="rId8" action="ppaction://hlinksldjump"/>
            <a:extLst>
              <a:ext uri="{FF2B5EF4-FFF2-40B4-BE49-F238E27FC236}">
                <a16:creationId xmlns:a16="http://schemas.microsoft.com/office/drawing/2014/main" id="{2D8586BC-A525-3BA0-F9D9-09F9088F332C}"/>
              </a:ext>
            </a:extLst>
          </p:cNvPr>
          <p:cNvSpPr txBox="1"/>
          <p:nvPr/>
        </p:nvSpPr>
        <p:spPr>
          <a:xfrm>
            <a:off x="19275" y="3054784"/>
            <a:ext cx="16410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9" name="TextBox 18">
            <a:hlinkClick r:id="rId5" action="ppaction://hlinksldjump"/>
            <a:extLst>
              <a:ext uri="{FF2B5EF4-FFF2-40B4-BE49-F238E27FC236}">
                <a16:creationId xmlns:a16="http://schemas.microsoft.com/office/drawing/2014/main" id="{20278D08-D360-6508-7C58-B681A1E43F99}"/>
              </a:ext>
            </a:extLst>
          </p:cNvPr>
          <p:cNvSpPr txBox="1"/>
          <p:nvPr/>
        </p:nvSpPr>
        <p:spPr>
          <a:xfrm>
            <a:off x="1524" y="3437855"/>
            <a:ext cx="1641067" cy="20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6" name="TextBox 5">
            <a:hlinkClick r:id="rId9" action="ppaction://hlinksldjump"/>
            <a:extLst>
              <a:ext uri="{FF2B5EF4-FFF2-40B4-BE49-F238E27FC236}">
                <a16:creationId xmlns:a16="http://schemas.microsoft.com/office/drawing/2014/main" id="{62FB9B3E-0D8B-EC9D-7B39-DDD8303E213C}"/>
              </a:ext>
            </a:extLst>
          </p:cNvPr>
          <p:cNvSpPr txBox="1"/>
          <p:nvPr/>
        </p:nvSpPr>
        <p:spPr>
          <a:xfrm>
            <a:off x="1931366" y="3169095"/>
            <a:ext cx="3348000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18/9/2023 10:30 ED Medical Assessment      Progress Note   WESTMEAD HOSP</a:t>
            </a:r>
          </a:p>
        </p:txBody>
      </p:sp>
    </p:spTree>
    <p:extLst>
      <p:ext uri="{BB962C8B-B14F-4D97-AF65-F5344CB8AC3E}">
        <p14:creationId xmlns:p14="http://schemas.microsoft.com/office/powerpoint/2010/main" val="829450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3D6183-B30F-5E21-33B1-485EE9AB8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8860"/>
            <a:ext cx="14928557" cy="79592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F23E24-C435-7267-57CD-75E6833DB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95" t="26821" b="5120"/>
          <a:stretch/>
        </p:blipFill>
        <p:spPr>
          <a:xfrm>
            <a:off x="1642592" y="1888383"/>
            <a:ext cx="10698621" cy="4483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CD8E2-6FBC-439D-3647-24FC3C7049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9177" b="56811"/>
          <a:stretch/>
        </p:blipFill>
        <p:spPr>
          <a:xfrm>
            <a:off x="1933575" y="3013344"/>
            <a:ext cx="3306086" cy="1426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97873C-20C7-68A0-A396-6D6E1C3166D2}"/>
              </a:ext>
            </a:extLst>
          </p:cNvPr>
          <p:cNvSpPr txBox="1"/>
          <p:nvPr/>
        </p:nvSpPr>
        <p:spPr>
          <a:xfrm>
            <a:off x="5434702" y="3013344"/>
            <a:ext cx="212429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ED Medical Assessment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70F with dysuria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History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days of dysuria – burning and stinging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Associated frequency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abdominal pain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Fevers ++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Nil cough/coryza/diarrhoea</a:t>
            </a: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PM</a:t>
            </a:r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Hx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COPD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managed by GP, nil previous admissions</a:t>
            </a: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Ex-smoker – 20 pack years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Meds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Salbutamol PRN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Symbicort 2 puffs daily</a:t>
            </a:r>
          </a:p>
          <a:p>
            <a:r>
              <a:rPr lang="en-AU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Prazocin</a:t>
            </a:r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2mg BD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9D8C3C-EA18-AB5A-0A23-F1C9D02A1498}"/>
              </a:ext>
            </a:extLst>
          </p:cNvPr>
          <p:cNvSpPr txBox="1"/>
          <p:nvPr/>
        </p:nvSpPr>
        <p:spPr>
          <a:xfrm>
            <a:off x="7880615" y="3031958"/>
            <a:ext cx="2206053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O/E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BP 122/75, HR 95, RR 27, SpO2 94%, T 38.1 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Warm and well-perfused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Chest clear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HSDNM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– tender in lower abdomen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 renal angle tenderness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CSNT, nil pitting oedema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Ix</a:t>
            </a:r>
            <a:endParaRPr lang="en-AU" sz="9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WCC 19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CRP 102</a:t>
            </a: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eGFR 33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Impression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Severe UTI, with associated AKI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Admit 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IV Abx</a:t>
            </a: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hlinkClick r:id="rId5" action="ppaction://hlinksldjump"/>
            <a:extLst>
              <a:ext uri="{FF2B5EF4-FFF2-40B4-BE49-F238E27FC236}">
                <a16:creationId xmlns:a16="http://schemas.microsoft.com/office/drawing/2014/main" id="{32BF5338-F7A8-245C-A9A6-7318CB1ADAD4}"/>
              </a:ext>
            </a:extLst>
          </p:cNvPr>
          <p:cNvSpPr/>
          <p:nvPr/>
        </p:nvSpPr>
        <p:spPr>
          <a:xfrm>
            <a:off x="12140" y="0"/>
            <a:ext cx="12186197" cy="6975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hlinkClick r:id="rId6" action="ppaction://hlinksldjump"/>
            <a:extLst>
              <a:ext uri="{FF2B5EF4-FFF2-40B4-BE49-F238E27FC236}">
                <a16:creationId xmlns:a16="http://schemas.microsoft.com/office/drawing/2014/main" id="{AB15FB0F-9212-2921-0333-9D749336E55A}"/>
              </a:ext>
            </a:extLst>
          </p:cNvPr>
          <p:cNvSpPr txBox="1"/>
          <p:nvPr/>
        </p:nvSpPr>
        <p:spPr>
          <a:xfrm>
            <a:off x="1980" y="2265329"/>
            <a:ext cx="16390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6" name="TextBox 15">
            <a:hlinkClick r:id="rId7" action="ppaction://hlinksldjump"/>
            <a:extLst>
              <a:ext uri="{FF2B5EF4-FFF2-40B4-BE49-F238E27FC236}">
                <a16:creationId xmlns:a16="http://schemas.microsoft.com/office/drawing/2014/main" id="{BA7F7D38-4EA7-38A3-6454-4A5283DDDD94}"/>
              </a:ext>
            </a:extLst>
          </p:cNvPr>
          <p:cNvSpPr txBox="1"/>
          <p:nvPr/>
        </p:nvSpPr>
        <p:spPr>
          <a:xfrm>
            <a:off x="0" y="2654675"/>
            <a:ext cx="1641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hlinkClick r:id="rId8" action="ppaction://hlinksldjump"/>
            <a:extLst>
              <a:ext uri="{FF2B5EF4-FFF2-40B4-BE49-F238E27FC236}">
                <a16:creationId xmlns:a16="http://schemas.microsoft.com/office/drawing/2014/main" id="{2D8586BC-A525-3BA0-F9D9-09F9088F332C}"/>
              </a:ext>
            </a:extLst>
          </p:cNvPr>
          <p:cNvSpPr txBox="1"/>
          <p:nvPr/>
        </p:nvSpPr>
        <p:spPr>
          <a:xfrm>
            <a:off x="19275" y="3054784"/>
            <a:ext cx="16410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9" name="TextBox 18">
            <a:hlinkClick r:id="rId9" action="ppaction://hlinksldjump"/>
            <a:extLst>
              <a:ext uri="{FF2B5EF4-FFF2-40B4-BE49-F238E27FC236}">
                <a16:creationId xmlns:a16="http://schemas.microsoft.com/office/drawing/2014/main" id="{20278D08-D360-6508-7C58-B681A1E43F99}"/>
              </a:ext>
            </a:extLst>
          </p:cNvPr>
          <p:cNvSpPr txBox="1"/>
          <p:nvPr/>
        </p:nvSpPr>
        <p:spPr>
          <a:xfrm>
            <a:off x="1524" y="3437855"/>
            <a:ext cx="1641067" cy="20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6" name="TextBox 5">
            <a:hlinkClick r:id="rId9" action="ppaction://hlinksldjump"/>
            <a:extLst>
              <a:ext uri="{FF2B5EF4-FFF2-40B4-BE49-F238E27FC236}">
                <a16:creationId xmlns:a16="http://schemas.microsoft.com/office/drawing/2014/main" id="{62FB9B3E-0D8B-EC9D-7B39-DDD8303E213C}"/>
              </a:ext>
            </a:extLst>
          </p:cNvPr>
          <p:cNvSpPr txBox="1"/>
          <p:nvPr/>
        </p:nvSpPr>
        <p:spPr>
          <a:xfrm>
            <a:off x="1931366" y="3169095"/>
            <a:ext cx="3348000" cy="200055"/>
          </a:xfrm>
          <a:prstGeom prst="rect">
            <a:avLst/>
          </a:prstGeom>
          <a:solidFill>
            <a:srgbClr val="0078D7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18/9/2023 10:30 ED Medical Assessment      Progress Note    WESTMEAD HOSP</a:t>
            </a:r>
          </a:p>
        </p:txBody>
      </p:sp>
    </p:spTree>
    <p:extLst>
      <p:ext uri="{BB962C8B-B14F-4D97-AF65-F5344CB8AC3E}">
        <p14:creationId xmlns:p14="http://schemas.microsoft.com/office/powerpoint/2010/main" val="3864697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B3AE18D-F468-4DEA-6BE5-5ADDF8849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8860"/>
            <a:ext cx="14928557" cy="795929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3957E42-D0B0-5D03-B86F-5E6A8A183ABB}"/>
              </a:ext>
            </a:extLst>
          </p:cNvPr>
          <p:cNvGrpSpPr/>
          <p:nvPr/>
        </p:nvGrpSpPr>
        <p:grpSpPr>
          <a:xfrm>
            <a:off x="1711902" y="2112225"/>
            <a:ext cx="6304176" cy="4774311"/>
            <a:chOff x="1011025" y="1301053"/>
            <a:chExt cx="6304176" cy="47743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026046-E924-244D-40A8-4F03392FE2E1}"/>
                </a:ext>
              </a:extLst>
            </p:cNvPr>
            <p:cNvSpPr txBox="1"/>
            <p:nvPr/>
          </p:nvSpPr>
          <p:spPr>
            <a:xfrm>
              <a:off x="3279426" y="1359576"/>
              <a:ext cx="2032000" cy="3402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1D9BE00-1E07-0B33-71CC-2B87101375BA}"/>
                </a:ext>
              </a:extLst>
            </p:cNvPr>
            <p:cNvGrpSpPr/>
            <p:nvPr/>
          </p:nvGrpSpPr>
          <p:grpSpPr>
            <a:xfrm>
              <a:off x="1011025" y="1301053"/>
              <a:ext cx="6304176" cy="4774311"/>
              <a:chOff x="1011024" y="1301053"/>
              <a:chExt cx="7283487" cy="5408091"/>
            </a:xfrm>
          </p:grpSpPr>
          <p:pic>
            <p:nvPicPr>
              <p:cNvPr id="2" name="Picture 1" descr="A screenshot of a medical results&#10;&#10;Description automatically generated">
                <a:extLst>
                  <a:ext uri="{FF2B5EF4-FFF2-40B4-BE49-F238E27FC236}">
                    <a16:creationId xmlns:a16="http://schemas.microsoft.com/office/drawing/2014/main" id="{6C3D840C-F7C6-C853-CF41-001885C361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34864"/>
              <a:stretch/>
            </p:blipFill>
            <p:spPr>
              <a:xfrm>
                <a:off x="1011024" y="1301053"/>
                <a:ext cx="7283487" cy="3529450"/>
              </a:xfrm>
              <a:prstGeom prst="rect">
                <a:avLst/>
              </a:prstGeom>
            </p:spPr>
          </p:pic>
          <p:pic>
            <p:nvPicPr>
              <p:cNvPr id="5" name="Picture 4" descr="A screenshot of a medical results&#10;&#10;Description automatically generated">
                <a:extLst>
                  <a:ext uri="{FF2B5EF4-FFF2-40B4-BE49-F238E27FC236}">
                    <a16:creationId xmlns:a16="http://schemas.microsoft.com/office/drawing/2014/main" id="{6B2AF0F8-AFB6-B681-3AB7-DA11142CF8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65329"/>
              <a:stretch/>
            </p:blipFill>
            <p:spPr>
              <a:xfrm>
                <a:off x="1011024" y="4830501"/>
                <a:ext cx="7283487" cy="1878643"/>
              </a:xfrm>
              <a:prstGeom prst="rect">
                <a:avLst/>
              </a:prstGeom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680BA4-E865-C9A9-9398-062FF17877BE}"/>
                </a:ext>
              </a:extLst>
            </p:cNvPr>
            <p:cNvSpPr/>
            <p:nvPr/>
          </p:nvSpPr>
          <p:spPr>
            <a:xfrm>
              <a:off x="3908841" y="4691276"/>
              <a:ext cx="680623" cy="119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13920B-87A9-4F33-FFD8-9C9AB60C991F}"/>
                </a:ext>
              </a:extLst>
            </p:cNvPr>
            <p:cNvSpPr txBox="1"/>
            <p:nvPr/>
          </p:nvSpPr>
          <p:spPr>
            <a:xfrm>
              <a:off x="3828258" y="4643587"/>
              <a:ext cx="819266" cy="207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dirty="0">
                  <a:solidFill>
                    <a:srgbClr val="F605C4"/>
                  </a:solidFill>
                </a:rPr>
                <a:t>19.2 x 10^9/L H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A708F9-9C44-37B1-F7FF-587ACB210A51}"/>
                </a:ext>
              </a:extLst>
            </p:cNvPr>
            <p:cNvSpPr/>
            <p:nvPr/>
          </p:nvSpPr>
          <p:spPr>
            <a:xfrm>
              <a:off x="3917254" y="3635179"/>
              <a:ext cx="88689" cy="147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DACC1A4-C5EA-515A-6D6C-5C75D6711445}"/>
                </a:ext>
              </a:extLst>
            </p:cNvPr>
            <p:cNvSpPr txBox="1"/>
            <p:nvPr/>
          </p:nvSpPr>
          <p:spPr>
            <a:xfrm>
              <a:off x="3825785" y="3598376"/>
              <a:ext cx="330904" cy="207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dirty="0">
                  <a:solidFill>
                    <a:srgbClr val="F605C4"/>
                  </a:solidFill>
                </a:rPr>
                <a:t>33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E8A0205-93A8-C12C-E34F-356F7BC6FCA2}"/>
              </a:ext>
            </a:extLst>
          </p:cNvPr>
          <p:cNvSpPr txBox="1"/>
          <p:nvPr/>
        </p:nvSpPr>
        <p:spPr>
          <a:xfrm>
            <a:off x="6880576" y="2554705"/>
            <a:ext cx="4649787" cy="45932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hlinkClick r:id="rId4" action="ppaction://hlinksldjump"/>
            <a:extLst>
              <a:ext uri="{FF2B5EF4-FFF2-40B4-BE49-F238E27FC236}">
                <a16:creationId xmlns:a16="http://schemas.microsoft.com/office/drawing/2014/main" id="{88113BF6-B17F-F5AD-7939-22E3075A3CCC}"/>
              </a:ext>
            </a:extLst>
          </p:cNvPr>
          <p:cNvSpPr/>
          <p:nvPr/>
        </p:nvSpPr>
        <p:spPr>
          <a:xfrm>
            <a:off x="-5108" y="38183"/>
            <a:ext cx="1219710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hlinkClick r:id="rId5" action="ppaction://hlinksldjump"/>
            <a:extLst>
              <a:ext uri="{FF2B5EF4-FFF2-40B4-BE49-F238E27FC236}">
                <a16:creationId xmlns:a16="http://schemas.microsoft.com/office/drawing/2014/main" id="{26F56718-3F1F-ACB5-A82D-DC5A56EBEEA1}"/>
              </a:ext>
            </a:extLst>
          </p:cNvPr>
          <p:cNvSpPr txBox="1"/>
          <p:nvPr/>
        </p:nvSpPr>
        <p:spPr>
          <a:xfrm>
            <a:off x="-4123" y="2639020"/>
            <a:ext cx="1649118" cy="3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1" name="TextBox 20">
            <a:hlinkClick r:id="rId4" action="ppaction://hlinksldjump"/>
            <a:extLst>
              <a:ext uri="{FF2B5EF4-FFF2-40B4-BE49-F238E27FC236}">
                <a16:creationId xmlns:a16="http://schemas.microsoft.com/office/drawing/2014/main" id="{55922542-06BB-7FAA-80D7-CD3A210FD3ED}"/>
              </a:ext>
            </a:extLst>
          </p:cNvPr>
          <p:cNvSpPr txBox="1"/>
          <p:nvPr/>
        </p:nvSpPr>
        <p:spPr>
          <a:xfrm>
            <a:off x="13223" y="3055434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3" name="TextBox 22">
            <a:hlinkClick r:id="rId6" action="ppaction://hlinksldjump"/>
            <a:extLst>
              <a:ext uri="{FF2B5EF4-FFF2-40B4-BE49-F238E27FC236}">
                <a16:creationId xmlns:a16="http://schemas.microsoft.com/office/drawing/2014/main" id="{AF78FCCD-06FA-8DEA-C5BF-87FAB2506F31}"/>
              </a:ext>
            </a:extLst>
          </p:cNvPr>
          <p:cNvSpPr txBox="1"/>
          <p:nvPr/>
        </p:nvSpPr>
        <p:spPr>
          <a:xfrm>
            <a:off x="13224" y="2260647"/>
            <a:ext cx="1676375" cy="21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17" name="TextBox 16">
            <a:hlinkClick r:id="rId7" action="ppaction://hlinksldjump"/>
            <a:extLst>
              <a:ext uri="{FF2B5EF4-FFF2-40B4-BE49-F238E27FC236}">
                <a16:creationId xmlns:a16="http://schemas.microsoft.com/office/drawing/2014/main" id="{23645D61-C122-0CC4-FB7C-A7E5A88F66BC}"/>
              </a:ext>
            </a:extLst>
          </p:cNvPr>
          <p:cNvSpPr txBox="1"/>
          <p:nvPr/>
        </p:nvSpPr>
        <p:spPr>
          <a:xfrm>
            <a:off x="13222" y="34425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4" name="TextBox 23">
            <a:hlinkClick r:id="rId8" action="ppaction://hlinksldjump"/>
            <a:extLst>
              <a:ext uri="{FF2B5EF4-FFF2-40B4-BE49-F238E27FC236}">
                <a16:creationId xmlns:a16="http://schemas.microsoft.com/office/drawing/2014/main" id="{9D213793-C33A-EB4A-2132-ED4C177D0BDE}"/>
              </a:ext>
            </a:extLst>
          </p:cNvPr>
          <p:cNvSpPr txBox="1"/>
          <p:nvPr/>
        </p:nvSpPr>
        <p:spPr>
          <a:xfrm>
            <a:off x="-5108" y="71479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5" name="TextBox 24">
            <a:hlinkClick r:id="rId9" action="ppaction://hlinksldjump"/>
            <a:extLst>
              <a:ext uri="{FF2B5EF4-FFF2-40B4-BE49-F238E27FC236}">
                <a16:creationId xmlns:a16="http://schemas.microsoft.com/office/drawing/2014/main" id="{A94686E5-4197-0C9F-C740-21B11F70633C}"/>
              </a:ext>
            </a:extLst>
          </p:cNvPr>
          <p:cNvSpPr txBox="1"/>
          <p:nvPr/>
        </p:nvSpPr>
        <p:spPr>
          <a:xfrm>
            <a:off x="4550" y="3831316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1074472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BBFCB185-4DE9-3CDD-D707-9B61A4E4B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040"/>
            <a:ext cx="14928557" cy="7959299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741800B-13C5-0985-7C29-21F32C699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4839" b="59800"/>
          <a:stretch/>
        </p:blipFill>
        <p:spPr>
          <a:xfrm>
            <a:off x="1658510" y="1852233"/>
            <a:ext cx="5866451" cy="21492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009917C4-97F8-D7A9-995C-4C0BC711F1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2844" r="34825" b="6324"/>
          <a:stretch/>
        </p:blipFill>
        <p:spPr>
          <a:xfrm>
            <a:off x="1658510" y="5084292"/>
            <a:ext cx="5866451" cy="1005393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14440CF5-99C1-D4C0-7B69-9F1F9444E9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2845" r="34825" b="6761"/>
          <a:stretch/>
        </p:blipFill>
        <p:spPr>
          <a:xfrm>
            <a:off x="1658510" y="4001043"/>
            <a:ext cx="5866451" cy="10900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8ECDA1-304C-15A6-646B-BF48DEF73F19}"/>
              </a:ext>
            </a:extLst>
          </p:cNvPr>
          <p:cNvSpPr txBox="1"/>
          <p:nvPr/>
        </p:nvSpPr>
        <p:spPr>
          <a:xfrm>
            <a:off x="5535383" y="2856957"/>
            <a:ext cx="1989578" cy="3327322"/>
          </a:xfrm>
          <a:prstGeom prst="rect">
            <a:avLst/>
          </a:prstGeom>
          <a:solidFill>
            <a:srgbClr val="EAC35E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E9F58F-AFE9-450D-A7D9-850DEFAA5F5F}"/>
              </a:ext>
            </a:extLst>
          </p:cNvPr>
          <p:cNvCxnSpPr>
            <a:cxnSpLocks/>
          </p:cNvCxnSpPr>
          <p:nvPr/>
        </p:nvCxnSpPr>
        <p:spPr>
          <a:xfrm>
            <a:off x="3844954" y="3732527"/>
            <a:ext cx="36708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653AAA-D9EE-6FD7-4217-1DBDDE952274}"/>
              </a:ext>
            </a:extLst>
          </p:cNvPr>
          <p:cNvSpPr/>
          <p:nvPr/>
        </p:nvSpPr>
        <p:spPr>
          <a:xfrm>
            <a:off x="1805916" y="4027563"/>
            <a:ext cx="1025448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D792B3-0AD8-DD93-ED65-93C3E4AB4BB7}"/>
              </a:ext>
            </a:extLst>
          </p:cNvPr>
          <p:cNvSpPr txBox="1"/>
          <p:nvPr/>
        </p:nvSpPr>
        <p:spPr>
          <a:xfrm>
            <a:off x="1747838" y="3555986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morphine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1mg, IV, ONCE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36A68A-3592-278B-529A-170649A9DEEF}"/>
              </a:ext>
            </a:extLst>
          </p:cNvPr>
          <p:cNvSpPr txBox="1"/>
          <p:nvPr/>
        </p:nvSpPr>
        <p:spPr>
          <a:xfrm>
            <a:off x="3857159" y="2899462"/>
            <a:ext cx="5822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 @ 1431</a:t>
            </a:r>
          </a:p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5EE06E-2E7E-A02D-E562-C3FB7802AFF1}"/>
              </a:ext>
            </a:extLst>
          </p:cNvPr>
          <p:cNvSpPr/>
          <p:nvPr/>
        </p:nvSpPr>
        <p:spPr>
          <a:xfrm>
            <a:off x="1789788" y="2867655"/>
            <a:ext cx="1050715" cy="546796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1C9FACF-00F9-4F78-BCC8-6FF30D1B3BE1}"/>
              </a:ext>
            </a:extLst>
          </p:cNvPr>
          <p:cNvSpPr txBox="1"/>
          <p:nvPr/>
        </p:nvSpPr>
        <p:spPr>
          <a:xfrm>
            <a:off x="1744881" y="2982441"/>
            <a:ext cx="66556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ceftriaxone</a:t>
            </a:r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1g, IV, daily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928BEDF-08DB-4889-2EAB-D355F74A9674}"/>
              </a:ext>
            </a:extLst>
          </p:cNvPr>
          <p:cNvSpPr/>
          <p:nvPr/>
        </p:nvSpPr>
        <p:spPr>
          <a:xfrm>
            <a:off x="1815712" y="3442567"/>
            <a:ext cx="944190" cy="577211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FB772A2-97F3-1B88-0283-0286B3F600C0}"/>
              </a:ext>
            </a:extLst>
          </p:cNvPr>
          <p:cNvSpPr txBox="1"/>
          <p:nvPr/>
        </p:nvSpPr>
        <p:spPr>
          <a:xfrm>
            <a:off x="1744881" y="3588604"/>
            <a:ext cx="95250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ipratropium</a:t>
            </a: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puffs, inhaled, QID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93B465A-6D2C-8D35-02D2-499D0E00DD52}"/>
              </a:ext>
            </a:extLst>
          </p:cNvPr>
          <p:cNvSpPr/>
          <p:nvPr/>
        </p:nvSpPr>
        <p:spPr>
          <a:xfrm>
            <a:off x="1798973" y="5597894"/>
            <a:ext cx="1005116" cy="461464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72F1080-FC0B-C597-B14F-99AFC8DA2300}"/>
              </a:ext>
            </a:extLst>
          </p:cNvPr>
          <p:cNvSpPr txBox="1"/>
          <p:nvPr/>
        </p:nvSpPr>
        <p:spPr>
          <a:xfrm>
            <a:off x="1744881" y="5724714"/>
            <a:ext cx="97174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salbutamol</a:t>
            </a: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</a:t>
            </a:r>
            <a:r>
              <a:rPr lang="en-US" sz="6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puffs,inhaled</a:t>
            </a:r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QID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BAA05CF-6ABE-45F5-EF8E-CBD5CCB30421}"/>
              </a:ext>
            </a:extLst>
          </p:cNvPr>
          <p:cNvSpPr/>
          <p:nvPr/>
        </p:nvSpPr>
        <p:spPr>
          <a:xfrm>
            <a:off x="1789788" y="5068880"/>
            <a:ext cx="1050715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9CD0FF-B4C7-780C-6030-FB26706AD533}"/>
              </a:ext>
            </a:extLst>
          </p:cNvPr>
          <p:cNvSpPr txBox="1"/>
          <p:nvPr/>
        </p:nvSpPr>
        <p:spPr>
          <a:xfrm>
            <a:off x="1744881" y="4098564"/>
            <a:ext cx="70884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paracetamol</a:t>
            </a:r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1g, Oral, QID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A0A739C-F085-1C01-EE8B-A44BD24BDDC1}"/>
              </a:ext>
            </a:extLst>
          </p:cNvPr>
          <p:cNvSpPr/>
          <p:nvPr/>
        </p:nvSpPr>
        <p:spPr>
          <a:xfrm>
            <a:off x="1796685" y="4552844"/>
            <a:ext cx="984057" cy="440089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B5F1C60-4191-FFA3-956E-135796CEE32C}"/>
              </a:ext>
            </a:extLst>
          </p:cNvPr>
          <p:cNvSpPr txBox="1"/>
          <p:nvPr/>
        </p:nvSpPr>
        <p:spPr>
          <a:xfrm>
            <a:off x="1744881" y="4644026"/>
            <a:ext cx="7072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prazocin</a:t>
            </a:r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2mg, Oral, BD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5A3B08C-D91A-7E5F-8B9A-F9D10FC1E1AB}"/>
              </a:ext>
            </a:extLst>
          </p:cNvPr>
          <p:cNvSpPr txBox="1"/>
          <p:nvPr/>
        </p:nvSpPr>
        <p:spPr>
          <a:xfrm>
            <a:off x="3857159" y="3491775"/>
            <a:ext cx="7457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puffs @ 1431</a:t>
            </a:r>
          </a:p>
          <a:p>
            <a:pPr>
              <a:lnSpc>
                <a:spcPct val="200000"/>
              </a:lnSpc>
            </a:pPr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puffs @ 2202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B7EB206-03BF-2AF7-601A-8602A3434550}"/>
              </a:ext>
            </a:extLst>
          </p:cNvPr>
          <p:cNvSpPr txBox="1"/>
          <p:nvPr/>
        </p:nvSpPr>
        <p:spPr>
          <a:xfrm>
            <a:off x="3857159" y="4586513"/>
            <a:ext cx="652743" cy="192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2mg @ 2002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7E167B1-AF6C-3055-E38E-24597360F73E}"/>
              </a:ext>
            </a:extLst>
          </p:cNvPr>
          <p:cNvSpPr txBox="1"/>
          <p:nvPr/>
        </p:nvSpPr>
        <p:spPr>
          <a:xfrm>
            <a:off x="3857159" y="3973339"/>
            <a:ext cx="582211" cy="567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250"/>
              </a:lnSpc>
            </a:pPr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 @ 0811</a:t>
            </a:r>
          </a:p>
          <a:p>
            <a:pPr>
              <a:lnSpc>
                <a:spcPts val="1250"/>
              </a:lnSpc>
            </a:pPr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 @ 1422</a:t>
            </a:r>
          </a:p>
          <a:p>
            <a:pPr>
              <a:lnSpc>
                <a:spcPts val="1250"/>
              </a:lnSpc>
            </a:pPr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 @ 2202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8DB57F-4E07-1FDE-5422-5F4402419351}"/>
              </a:ext>
            </a:extLst>
          </p:cNvPr>
          <p:cNvSpPr txBox="1"/>
          <p:nvPr/>
        </p:nvSpPr>
        <p:spPr>
          <a:xfrm>
            <a:off x="3857159" y="4969860"/>
            <a:ext cx="69762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50mg @ 1432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90F42AD-4497-9BA5-1E03-A8CD80CAF6BD}"/>
              </a:ext>
            </a:extLst>
          </p:cNvPr>
          <p:cNvCxnSpPr>
            <a:cxnSpLocks/>
          </p:cNvCxnSpPr>
          <p:nvPr/>
        </p:nvCxnSpPr>
        <p:spPr>
          <a:xfrm>
            <a:off x="1779433" y="5045559"/>
            <a:ext cx="574552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E39C2AE-6B0E-EC59-0E3E-8C5A457BFF7C}"/>
              </a:ext>
            </a:extLst>
          </p:cNvPr>
          <p:cNvCxnSpPr>
            <a:cxnSpLocks/>
          </p:cNvCxnSpPr>
          <p:nvPr/>
        </p:nvCxnSpPr>
        <p:spPr>
          <a:xfrm>
            <a:off x="5535383" y="3429000"/>
            <a:ext cx="199993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7944D4E-541B-A720-FAF2-8DAAB66EB3B4}"/>
              </a:ext>
            </a:extLst>
          </p:cNvPr>
          <p:cNvCxnSpPr>
            <a:cxnSpLocks/>
          </p:cNvCxnSpPr>
          <p:nvPr/>
        </p:nvCxnSpPr>
        <p:spPr>
          <a:xfrm>
            <a:off x="5535383" y="5578210"/>
            <a:ext cx="199993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4A67DB57-7C9A-0588-1040-A7E0F1423A62}"/>
              </a:ext>
            </a:extLst>
          </p:cNvPr>
          <p:cNvSpPr txBox="1"/>
          <p:nvPr/>
        </p:nvSpPr>
        <p:spPr>
          <a:xfrm>
            <a:off x="5550975" y="2881678"/>
            <a:ext cx="5822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 @ 0731</a:t>
            </a:r>
          </a:p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7EE91A1-3DCE-2E18-AF64-89FD54EF8522}"/>
              </a:ext>
            </a:extLst>
          </p:cNvPr>
          <p:cNvSpPr txBox="1"/>
          <p:nvPr/>
        </p:nvSpPr>
        <p:spPr>
          <a:xfrm>
            <a:off x="5532894" y="3511818"/>
            <a:ext cx="7457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puffs @ 0731</a:t>
            </a:r>
          </a:p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DB195A8-7C4C-2653-F300-304C5CA9E1AA}"/>
              </a:ext>
            </a:extLst>
          </p:cNvPr>
          <p:cNvSpPr txBox="1"/>
          <p:nvPr/>
        </p:nvSpPr>
        <p:spPr>
          <a:xfrm>
            <a:off x="5550975" y="4553045"/>
            <a:ext cx="65274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2mg @ 0731</a:t>
            </a:r>
          </a:p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60BAC3B-ED1D-FF14-3ABD-D1A6B90EBC78}"/>
              </a:ext>
            </a:extLst>
          </p:cNvPr>
          <p:cNvSpPr txBox="1"/>
          <p:nvPr/>
        </p:nvSpPr>
        <p:spPr>
          <a:xfrm>
            <a:off x="5550975" y="5058462"/>
            <a:ext cx="69762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50mg @ 0731</a:t>
            </a:r>
          </a:p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53A2E-BEEB-99BA-6168-8224FC20332D}"/>
              </a:ext>
            </a:extLst>
          </p:cNvPr>
          <p:cNvSpPr txBox="1"/>
          <p:nvPr/>
        </p:nvSpPr>
        <p:spPr>
          <a:xfrm>
            <a:off x="4896517" y="6110490"/>
            <a:ext cx="2798693" cy="19133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4ED917-34F7-474D-2C38-98B0DC5674B5}"/>
              </a:ext>
            </a:extLst>
          </p:cNvPr>
          <p:cNvSpPr txBox="1"/>
          <p:nvPr/>
        </p:nvSpPr>
        <p:spPr>
          <a:xfrm>
            <a:off x="1744881" y="5132145"/>
            <a:ext cx="8162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prednisone</a:t>
            </a:r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50mg, Oral, daily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6322C3-8994-206B-8452-C5D4313BF8A3}"/>
              </a:ext>
            </a:extLst>
          </p:cNvPr>
          <p:cNvSpPr txBox="1"/>
          <p:nvPr/>
        </p:nvSpPr>
        <p:spPr>
          <a:xfrm>
            <a:off x="3857159" y="5597894"/>
            <a:ext cx="790601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puffs @ 1431</a:t>
            </a:r>
          </a:p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puffs @ 2202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5E1BEA-CFF0-684A-1C83-FCFAF50DBF77}"/>
              </a:ext>
            </a:extLst>
          </p:cNvPr>
          <p:cNvSpPr txBox="1"/>
          <p:nvPr/>
        </p:nvSpPr>
        <p:spPr>
          <a:xfrm>
            <a:off x="5532687" y="5596299"/>
            <a:ext cx="79060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puffs @ 0731</a:t>
            </a:r>
          </a:p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9041DD-C47F-E679-1721-ED9A07ABBA74}"/>
              </a:ext>
            </a:extLst>
          </p:cNvPr>
          <p:cNvSpPr txBox="1"/>
          <p:nvPr/>
        </p:nvSpPr>
        <p:spPr>
          <a:xfrm>
            <a:off x="5545866" y="4004833"/>
            <a:ext cx="5822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 @ 0731</a:t>
            </a:r>
          </a:p>
          <a:p>
            <a:endParaRPr lang="en-US" sz="6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12F93D-0648-5A57-4B53-7240DF775799}"/>
              </a:ext>
            </a:extLst>
          </p:cNvPr>
          <p:cNvCxnSpPr>
            <a:cxnSpLocks/>
          </p:cNvCxnSpPr>
          <p:nvPr/>
        </p:nvCxnSpPr>
        <p:spPr>
          <a:xfrm>
            <a:off x="1779433" y="4018947"/>
            <a:ext cx="57558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CAE4368-EF70-4C88-44CD-BBEAF8E0D474}"/>
              </a:ext>
            </a:extLst>
          </p:cNvPr>
          <p:cNvCxnSpPr>
            <a:cxnSpLocks/>
          </p:cNvCxnSpPr>
          <p:nvPr/>
        </p:nvCxnSpPr>
        <p:spPr>
          <a:xfrm flipV="1">
            <a:off x="5535383" y="4538906"/>
            <a:ext cx="1989578" cy="86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8116057-862D-0968-365B-F3173B3B9E9D}"/>
              </a:ext>
            </a:extLst>
          </p:cNvPr>
          <p:cNvCxnSpPr>
            <a:cxnSpLocks/>
          </p:cNvCxnSpPr>
          <p:nvPr/>
        </p:nvCxnSpPr>
        <p:spPr>
          <a:xfrm>
            <a:off x="1782892" y="5578210"/>
            <a:ext cx="108424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12010051-C671-05CB-3CFA-39C001752CEB}"/>
              </a:ext>
            </a:extLst>
          </p:cNvPr>
          <p:cNvSpPr txBox="1"/>
          <p:nvPr/>
        </p:nvSpPr>
        <p:spPr>
          <a:xfrm>
            <a:off x="7515818" y="2115939"/>
            <a:ext cx="4665672" cy="45932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AF9FB3-0E4C-F425-E826-EB9697474EDC}"/>
              </a:ext>
            </a:extLst>
          </p:cNvPr>
          <p:cNvCxnSpPr>
            <a:cxnSpLocks/>
          </p:cNvCxnSpPr>
          <p:nvPr/>
        </p:nvCxnSpPr>
        <p:spPr>
          <a:xfrm>
            <a:off x="1778397" y="6089685"/>
            <a:ext cx="5746564" cy="2080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EE003E-B01F-B937-E7B2-D823E654BB2C}"/>
              </a:ext>
            </a:extLst>
          </p:cNvPr>
          <p:cNvCxnSpPr>
            <a:cxnSpLocks/>
          </p:cNvCxnSpPr>
          <p:nvPr/>
        </p:nvCxnSpPr>
        <p:spPr>
          <a:xfrm>
            <a:off x="3834359" y="4189894"/>
            <a:ext cx="36708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E232532-9776-7CCD-F7A5-DF1C88B925A6}"/>
              </a:ext>
            </a:extLst>
          </p:cNvPr>
          <p:cNvCxnSpPr>
            <a:cxnSpLocks/>
          </p:cNvCxnSpPr>
          <p:nvPr/>
        </p:nvCxnSpPr>
        <p:spPr>
          <a:xfrm>
            <a:off x="3840455" y="4360582"/>
            <a:ext cx="36708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0E4C78-6651-B131-FD3E-CC2A4510901C}"/>
              </a:ext>
            </a:extLst>
          </p:cNvPr>
          <p:cNvCxnSpPr>
            <a:cxnSpLocks/>
          </p:cNvCxnSpPr>
          <p:nvPr/>
        </p:nvCxnSpPr>
        <p:spPr>
          <a:xfrm>
            <a:off x="3834358" y="5808443"/>
            <a:ext cx="36708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hlinkClick r:id="rId4" action="ppaction://hlinksldjump"/>
            <a:extLst>
              <a:ext uri="{FF2B5EF4-FFF2-40B4-BE49-F238E27FC236}">
                <a16:creationId xmlns:a16="http://schemas.microsoft.com/office/drawing/2014/main" id="{202A44D3-9729-85FA-C8C4-036B5DE5EB82}"/>
              </a:ext>
            </a:extLst>
          </p:cNvPr>
          <p:cNvSpPr/>
          <p:nvPr/>
        </p:nvSpPr>
        <p:spPr>
          <a:xfrm>
            <a:off x="-5108" y="38183"/>
            <a:ext cx="1219710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hlinkClick r:id="rId4" action="ppaction://hlinksldjump"/>
            <a:extLst>
              <a:ext uri="{FF2B5EF4-FFF2-40B4-BE49-F238E27FC236}">
                <a16:creationId xmlns:a16="http://schemas.microsoft.com/office/drawing/2014/main" id="{1C982A34-9F98-E809-B782-B0223DD7ADF8}"/>
              </a:ext>
            </a:extLst>
          </p:cNvPr>
          <p:cNvSpPr txBox="1"/>
          <p:nvPr/>
        </p:nvSpPr>
        <p:spPr>
          <a:xfrm>
            <a:off x="-4123" y="2639020"/>
            <a:ext cx="1649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>
            <a:hlinkClick r:id="rId5" action="ppaction://hlinksldjump"/>
            <a:extLst>
              <a:ext uri="{FF2B5EF4-FFF2-40B4-BE49-F238E27FC236}">
                <a16:creationId xmlns:a16="http://schemas.microsoft.com/office/drawing/2014/main" id="{62AB9E41-1269-6321-0759-F26F121C80F3}"/>
              </a:ext>
            </a:extLst>
          </p:cNvPr>
          <p:cNvSpPr txBox="1"/>
          <p:nvPr/>
        </p:nvSpPr>
        <p:spPr>
          <a:xfrm>
            <a:off x="13223" y="3037146"/>
            <a:ext cx="163177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00" dirty="0"/>
          </a:p>
        </p:txBody>
      </p:sp>
      <p:sp>
        <p:nvSpPr>
          <p:cNvPr id="36" name="TextBox 35">
            <a:hlinkClick r:id="rId6" action="ppaction://hlinksldjump"/>
            <a:extLst>
              <a:ext uri="{FF2B5EF4-FFF2-40B4-BE49-F238E27FC236}">
                <a16:creationId xmlns:a16="http://schemas.microsoft.com/office/drawing/2014/main" id="{464CF4B8-D331-A9B4-DFEB-06F527B7C8F1}"/>
              </a:ext>
            </a:extLst>
          </p:cNvPr>
          <p:cNvSpPr txBox="1"/>
          <p:nvPr/>
        </p:nvSpPr>
        <p:spPr>
          <a:xfrm>
            <a:off x="13224" y="2260647"/>
            <a:ext cx="1676375" cy="21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7" name="TextBox 36">
            <a:hlinkClick r:id="rId7" action="ppaction://hlinksldjump"/>
            <a:extLst>
              <a:ext uri="{FF2B5EF4-FFF2-40B4-BE49-F238E27FC236}">
                <a16:creationId xmlns:a16="http://schemas.microsoft.com/office/drawing/2014/main" id="{B27D3BED-04D1-32C9-E11E-70AFDADDBE7A}"/>
              </a:ext>
            </a:extLst>
          </p:cNvPr>
          <p:cNvSpPr txBox="1"/>
          <p:nvPr/>
        </p:nvSpPr>
        <p:spPr>
          <a:xfrm>
            <a:off x="13222" y="34425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8" name="TextBox 37">
            <a:hlinkClick r:id="rId8" action="ppaction://hlinksldjump"/>
            <a:extLst>
              <a:ext uri="{FF2B5EF4-FFF2-40B4-BE49-F238E27FC236}">
                <a16:creationId xmlns:a16="http://schemas.microsoft.com/office/drawing/2014/main" id="{C5FC7965-9B53-1789-5A58-CBDBA4A7BB5D}"/>
              </a:ext>
            </a:extLst>
          </p:cNvPr>
          <p:cNvSpPr txBox="1"/>
          <p:nvPr/>
        </p:nvSpPr>
        <p:spPr>
          <a:xfrm>
            <a:off x="-5108" y="71479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9" name="TextBox 38">
            <a:hlinkClick r:id="rId9" action="ppaction://hlinksldjump"/>
            <a:extLst>
              <a:ext uri="{FF2B5EF4-FFF2-40B4-BE49-F238E27FC236}">
                <a16:creationId xmlns:a16="http://schemas.microsoft.com/office/drawing/2014/main" id="{B4551E9C-5F2F-33E9-F06C-068E16D7BF71}"/>
              </a:ext>
            </a:extLst>
          </p:cNvPr>
          <p:cNvSpPr txBox="1"/>
          <p:nvPr/>
        </p:nvSpPr>
        <p:spPr>
          <a:xfrm>
            <a:off x="4550" y="3831316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1148960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BD8E632-1665-A348-F172-8906CD5CEB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014"/>
          <a:stretch/>
        </p:blipFill>
        <p:spPr>
          <a:xfrm>
            <a:off x="-1" y="178861"/>
            <a:ext cx="14928557" cy="5729562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C7E3B360-CC82-F595-4A32-14A4271007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48" r="12595" b="47167"/>
          <a:stretch/>
        </p:blipFill>
        <p:spPr>
          <a:xfrm>
            <a:off x="-12141" y="2267018"/>
            <a:ext cx="1467946" cy="194080"/>
          </a:xfrm>
          <a:prstGeom prst="rect">
            <a:avLst/>
          </a:prstGeom>
        </p:spPr>
      </p:pic>
      <p:pic>
        <p:nvPicPr>
          <p:cNvPr id="36" name="Picture 35" descr="A screenshot of a graph&#10;&#10;Description automatically generated">
            <a:extLst>
              <a:ext uri="{FF2B5EF4-FFF2-40B4-BE49-F238E27FC236}">
                <a16:creationId xmlns:a16="http://schemas.microsoft.com/office/drawing/2014/main" id="{3369DA6A-E5F8-31D5-9CB0-38C403D955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09"/>
          <a:stretch/>
        </p:blipFill>
        <p:spPr>
          <a:xfrm>
            <a:off x="1664313" y="4536641"/>
            <a:ext cx="7911007" cy="454447"/>
          </a:xfrm>
          <a:prstGeom prst="rect">
            <a:avLst/>
          </a:prstGeom>
        </p:spPr>
      </p:pic>
      <p:pic>
        <p:nvPicPr>
          <p:cNvPr id="37" name="Picture 36" descr="A screenshot of a graph&#10;&#10;Description automatically generated">
            <a:extLst>
              <a:ext uri="{FF2B5EF4-FFF2-40B4-BE49-F238E27FC236}">
                <a16:creationId xmlns:a16="http://schemas.microsoft.com/office/drawing/2014/main" id="{A4F13341-C0CD-82AB-70F9-423B3DC581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46"/>
          <a:stretch/>
        </p:blipFill>
        <p:spPr>
          <a:xfrm>
            <a:off x="1664312" y="4893329"/>
            <a:ext cx="7911006" cy="1035689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0D368E92-964E-B9C0-3367-24C22BFFF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314" y="1926388"/>
            <a:ext cx="7924910" cy="1238473"/>
          </a:xfrm>
          <a:prstGeom prst="rect">
            <a:avLst/>
          </a:prstGeom>
        </p:spPr>
      </p:pic>
      <p:pic>
        <p:nvPicPr>
          <p:cNvPr id="17" name="Picture 16" descr="A graph with different colored lines&#10;&#10;Description automatically generated">
            <a:extLst>
              <a:ext uri="{FF2B5EF4-FFF2-40B4-BE49-F238E27FC236}">
                <a16:creationId xmlns:a16="http://schemas.microsoft.com/office/drawing/2014/main" id="{3091FFD4-C24E-D152-E606-A6875AA51D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567" y="2775698"/>
            <a:ext cx="7911008" cy="1760943"/>
          </a:xfrm>
          <a:prstGeom prst="rect">
            <a:avLst/>
          </a:prstGeom>
        </p:spPr>
      </p:pic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C933B10B-15B6-23DD-6AD0-E9039FD43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69" t="48148" r="12595" b="47167"/>
          <a:stretch/>
        </p:blipFill>
        <p:spPr>
          <a:xfrm>
            <a:off x="1329733" y="2267018"/>
            <a:ext cx="309630" cy="194080"/>
          </a:xfrm>
          <a:prstGeom prst="rect">
            <a:avLst/>
          </a:prstGeom>
        </p:spPr>
      </p:pic>
      <p:sp>
        <p:nvSpPr>
          <p:cNvPr id="46" name="Rectangle 45">
            <a:hlinkClick r:id="rId7" action="ppaction://hlinksldjump"/>
            <a:extLst>
              <a:ext uri="{FF2B5EF4-FFF2-40B4-BE49-F238E27FC236}">
                <a16:creationId xmlns:a16="http://schemas.microsoft.com/office/drawing/2014/main" id="{180E62BB-BA1A-DEB6-E850-230F78D42CF6}"/>
              </a:ext>
            </a:extLst>
          </p:cNvPr>
          <p:cNvSpPr/>
          <p:nvPr/>
        </p:nvSpPr>
        <p:spPr>
          <a:xfrm>
            <a:off x="-5108" y="38183"/>
            <a:ext cx="1219710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hlinkClick r:id="rId8" action="ppaction://hlinksldjump"/>
            <a:extLst>
              <a:ext uri="{FF2B5EF4-FFF2-40B4-BE49-F238E27FC236}">
                <a16:creationId xmlns:a16="http://schemas.microsoft.com/office/drawing/2014/main" id="{727C2265-2580-86C2-F121-276405E78B88}"/>
              </a:ext>
            </a:extLst>
          </p:cNvPr>
          <p:cNvSpPr txBox="1"/>
          <p:nvPr/>
        </p:nvSpPr>
        <p:spPr>
          <a:xfrm>
            <a:off x="-4123" y="2639020"/>
            <a:ext cx="1649118" cy="3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48" name="TextBox 47">
            <a:hlinkClick r:id="rId9" action="ppaction://hlinksldjump"/>
            <a:extLst>
              <a:ext uri="{FF2B5EF4-FFF2-40B4-BE49-F238E27FC236}">
                <a16:creationId xmlns:a16="http://schemas.microsoft.com/office/drawing/2014/main" id="{97A58C67-5A47-DE57-D82C-5862825BE3C6}"/>
              </a:ext>
            </a:extLst>
          </p:cNvPr>
          <p:cNvSpPr txBox="1"/>
          <p:nvPr/>
        </p:nvSpPr>
        <p:spPr>
          <a:xfrm>
            <a:off x="13223" y="3055434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49" name="TextBox 48">
            <a:hlinkClick r:id="rId7" action="ppaction://hlinksldjump"/>
            <a:extLst>
              <a:ext uri="{FF2B5EF4-FFF2-40B4-BE49-F238E27FC236}">
                <a16:creationId xmlns:a16="http://schemas.microsoft.com/office/drawing/2014/main" id="{BE239FEC-07C0-8A45-8A0E-967E8ECFB1BB}"/>
              </a:ext>
            </a:extLst>
          </p:cNvPr>
          <p:cNvSpPr txBox="1"/>
          <p:nvPr/>
        </p:nvSpPr>
        <p:spPr>
          <a:xfrm>
            <a:off x="13224" y="2260647"/>
            <a:ext cx="1676375" cy="21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50" name="TextBox 49">
            <a:hlinkClick r:id="rId10" action="ppaction://hlinksldjump"/>
            <a:extLst>
              <a:ext uri="{FF2B5EF4-FFF2-40B4-BE49-F238E27FC236}">
                <a16:creationId xmlns:a16="http://schemas.microsoft.com/office/drawing/2014/main" id="{8576D833-C64B-0656-16C3-6B64E735BD27}"/>
              </a:ext>
            </a:extLst>
          </p:cNvPr>
          <p:cNvSpPr txBox="1"/>
          <p:nvPr/>
        </p:nvSpPr>
        <p:spPr>
          <a:xfrm>
            <a:off x="13222" y="34425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51" name="TextBox 50">
            <a:hlinkClick r:id="rId11" action="ppaction://hlinksldjump"/>
            <a:extLst>
              <a:ext uri="{FF2B5EF4-FFF2-40B4-BE49-F238E27FC236}">
                <a16:creationId xmlns:a16="http://schemas.microsoft.com/office/drawing/2014/main" id="{AA2B2C4B-8FF5-C474-5763-6C41671CE6C0}"/>
              </a:ext>
            </a:extLst>
          </p:cNvPr>
          <p:cNvSpPr txBox="1"/>
          <p:nvPr/>
        </p:nvSpPr>
        <p:spPr>
          <a:xfrm>
            <a:off x="-5108" y="71479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52" name="TextBox 51">
            <a:hlinkClick r:id="rId12" action="ppaction://hlinksldjump"/>
            <a:extLst>
              <a:ext uri="{FF2B5EF4-FFF2-40B4-BE49-F238E27FC236}">
                <a16:creationId xmlns:a16="http://schemas.microsoft.com/office/drawing/2014/main" id="{AB4FD950-9758-ED00-BD2C-602234373575}"/>
              </a:ext>
            </a:extLst>
          </p:cNvPr>
          <p:cNvSpPr txBox="1"/>
          <p:nvPr/>
        </p:nvSpPr>
        <p:spPr>
          <a:xfrm>
            <a:off x="4550" y="3831316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6" name="Triangle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678533-F215-AB9C-7FED-3DE65F4D3040}"/>
              </a:ext>
            </a:extLst>
          </p:cNvPr>
          <p:cNvSpPr/>
          <p:nvPr/>
        </p:nvSpPr>
        <p:spPr>
          <a:xfrm rot="10800000">
            <a:off x="10344735" y="5057603"/>
            <a:ext cx="1166223" cy="8508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9C0DA7F-3D48-EFCD-AE14-0BA29C79ADA1}"/>
              </a:ext>
            </a:extLst>
          </p:cNvPr>
          <p:cNvSpPr txBox="1"/>
          <p:nvPr/>
        </p:nvSpPr>
        <p:spPr>
          <a:xfrm>
            <a:off x="10451755" y="5057603"/>
            <a:ext cx="962454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 down</a:t>
            </a:r>
          </a:p>
        </p:txBody>
      </p:sp>
    </p:spTree>
    <p:extLst>
      <p:ext uri="{BB962C8B-B14F-4D97-AF65-F5344CB8AC3E}">
        <p14:creationId xmlns:p14="http://schemas.microsoft.com/office/powerpoint/2010/main" val="557592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C42F704-A974-6214-4716-FF87499C7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014"/>
          <a:stretch/>
        </p:blipFill>
        <p:spPr>
          <a:xfrm>
            <a:off x="-1" y="178861"/>
            <a:ext cx="14928557" cy="5729562"/>
          </a:xfrm>
          <a:prstGeom prst="rect">
            <a:avLst/>
          </a:prstGeom>
        </p:spPr>
      </p:pic>
      <p:pic>
        <p:nvPicPr>
          <p:cNvPr id="33" name="Picture 32" descr="A screenshot of a computer&#10;&#10;Description automatically generated">
            <a:extLst>
              <a:ext uri="{FF2B5EF4-FFF2-40B4-BE49-F238E27FC236}">
                <a16:creationId xmlns:a16="http://schemas.microsoft.com/office/drawing/2014/main" id="{D4B3895B-5B8F-E4B5-877A-DACBE21653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48" r="12595" b="47167"/>
          <a:stretch/>
        </p:blipFill>
        <p:spPr>
          <a:xfrm>
            <a:off x="-12141" y="2267018"/>
            <a:ext cx="1467946" cy="194080"/>
          </a:xfrm>
          <a:prstGeom prst="rect">
            <a:avLst/>
          </a:prstGeom>
        </p:spPr>
      </p:pic>
      <p:pic>
        <p:nvPicPr>
          <p:cNvPr id="3" name="Picture 2" descr="A graph with lines and a line&#10;&#10;Description automatically generated with medium confidence">
            <a:extLst>
              <a:ext uri="{FF2B5EF4-FFF2-40B4-BE49-F238E27FC236}">
                <a16:creationId xmlns:a16="http://schemas.microsoft.com/office/drawing/2014/main" id="{3180EF01-662A-476B-728E-F676474C2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646" y="2117197"/>
            <a:ext cx="7890404" cy="2015845"/>
          </a:xfrm>
          <a:prstGeom prst="rect">
            <a:avLst/>
          </a:prstGeom>
        </p:spPr>
      </p:pic>
      <p:sp>
        <p:nvSpPr>
          <p:cNvPr id="4" name="Rectangle 3">
            <a:hlinkClick r:id="rId5" action="ppaction://hlinksldjump"/>
            <a:extLst>
              <a:ext uri="{FF2B5EF4-FFF2-40B4-BE49-F238E27FC236}">
                <a16:creationId xmlns:a16="http://schemas.microsoft.com/office/drawing/2014/main" id="{61F023DA-AC8D-F2D9-518F-12BBA573EC82}"/>
              </a:ext>
            </a:extLst>
          </p:cNvPr>
          <p:cNvSpPr/>
          <p:nvPr/>
        </p:nvSpPr>
        <p:spPr>
          <a:xfrm>
            <a:off x="0" y="38183"/>
            <a:ext cx="6096000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hlinkClick r:id="rId5" action="ppaction://hlinksldjump"/>
            <a:extLst>
              <a:ext uri="{FF2B5EF4-FFF2-40B4-BE49-F238E27FC236}">
                <a16:creationId xmlns:a16="http://schemas.microsoft.com/office/drawing/2014/main" id="{E4D1E648-7D0A-3C46-09D6-0AFC13D9C57A}"/>
              </a:ext>
            </a:extLst>
          </p:cNvPr>
          <p:cNvSpPr/>
          <p:nvPr/>
        </p:nvSpPr>
        <p:spPr>
          <a:xfrm>
            <a:off x="0" y="38183"/>
            <a:ext cx="12184966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7C32C61-BD98-46AE-4161-5656D9291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646" y="4148156"/>
            <a:ext cx="7907657" cy="1790288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54A23B06-37E2-F8FB-40EC-0A366D3DD0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69" t="48148" r="12595" b="47167"/>
          <a:stretch/>
        </p:blipFill>
        <p:spPr>
          <a:xfrm>
            <a:off x="1329733" y="2267018"/>
            <a:ext cx="309630" cy="194080"/>
          </a:xfrm>
          <a:prstGeom prst="rect">
            <a:avLst/>
          </a:prstGeom>
        </p:spPr>
      </p:pic>
      <p:sp>
        <p:nvSpPr>
          <p:cNvPr id="14" name="Rectangle 13">
            <a:hlinkClick r:id="rId5" action="ppaction://hlinksldjump"/>
            <a:extLst>
              <a:ext uri="{FF2B5EF4-FFF2-40B4-BE49-F238E27FC236}">
                <a16:creationId xmlns:a16="http://schemas.microsoft.com/office/drawing/2014/main" id="{D2550B64-7479-D418-793A-77F83430C1F8}"/>
              </a:ext>
            </a:extLst>
          </p:cNvPr>
          <p:cNvSpPr/>
          <p:nvPr/>
        </p:nvSpPr>
        <p:spPr>
          <a:xfrm>
            <a:off x="-5108" y="38183"/>
            <a:ext cx="1219710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hlinkClick r:id="rId7" action="ppaction://hlinksldjump"/>
            <a:extLst>
              <a:ext uri="{FF2B5EF4-FFF2-40B4-BE49-F238E27FC236}">
                <a16:creationId xmlns:a16="http://schemas.microsoft.com/office/drawing/2014/main" id="{0796CFAE-64F0-B826-CA3D-86FB5DD8282C}"/>
              </a:ext>
            </a:extLst>
          </p:cNvPr>
          <p:cNvSpPr txBox="1"/>
          <p:nvPr/>
        </p:nvSpPr>
        <p:spPr>
          <a:xfrm>
            <a:off x="-4123" y="2639020"/>
            <a:ext cx="1649118" cy="3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7" name="TextBox 26">
            <a:hlinkClick r:id="rId8" action="ppaction://hlinksldjump"/>
            <a:extLst>
              <a:ext uri="{FF2B5EF4-FFF2-40B4-BE49-F238E27FC236}">
                <a16:creationId xmlns:a16="http://schemas.microsoft.com/office/drawing/2014/main" id="{989502C8-CE81-1ADB-110A-1BCF9CF588C2}"/>
              </a:ext>
            </a:extLst>
          </p:cNvPr>
          <p:cNvSpPr txBox="1"/>
          <p:nvPr/>
        </p:nvSpPr>
        <p:spPr>
          <a:xfrm>
            <a:off x="13223" y="3055434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8" name="TextBox 27">
            <a:hlinkClick r:id="rId9" action="ppaction://hlinksldjump"/>
            <a:extLst>
              <a:ext uri="{FF2B5EF4-FFF2-40B4-BE49-F238E27FC236}">
                <a16:creationId xmlns:a16="http://schemas.microsoft.com/office/drawing/2014/main" id="{5AEB467A-CD5D-F674-33A4-D4AAE817AFCC}"/>
              </a:ext>
            </a:extLst>
          </p:cNvPr>
          <p:cNvSpPr txBox="1"/>
          <p:nvPr/>
        </p:nvSpPr>
        <p:spPr>
          <a:xfrm>
            <a:off x="13224" y="2260647"/>
            <a:ext cx="1676375" cy="21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9" name="TextBox 28">
            <a:hlinkClick r:id="rId10" action="ppaction://hlinksldjump"/>
            <a:extLst>
              <a:ext uri="{FF2B5EF4-FFF2-40B4-BE49-F238E27FC236}">
                <a16:creationId xmlns:a16="http://schemas.microsoft.com/office/drawing/2014/main" id="{0D37A300-DC84-BB01-EB10-B2A5EB560C2F}"/>
              </a:ext>
            </a:extLst>
          </p:cNvPr>
          <p:cNvSpPr txBox="1"/>
          <p:nvPr/>
        </p:nvSpPr>
        <p:spPr>
          <a:xfrm>
            <a:off x="13222" y="34425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0" name="TextBox 29">
            <a:hlinkClick r:id="rId11" action="ppaction://hlinksldjump"/>
            <a:extLst>
              <a:ext uri="{FF2B5EF4-FFF2-40B4-BE49-F238E27FC236}">
                <a16:creationId xmlns:a16="http://schemas.microsoft.com/office/drawing/2014/main" id="{59EE04E9-33A4-8746-8FB0-708A3D42109D}"/>
              </a:ext>
            </a:extLst>
          </p:cNvPr>
          <p:cNvSpPr txBox="1"/>
          <p:nvPr/>
        </p:nvSpPr>
        <p:spPr>
          <a:xfrm>
            <a:off x="-5108" y="71479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1" name="TextBox 30">
            <a:hlinkClick r:id="rId12" action="ppaction://hlinksldjump"/>
            <a:extLst>
              <a:ext uri="{FF2B5EF4-FFF2-40B4-BE49-F238E27FC236}">
                <a16:creationId xmlns:a16="http://schemas.microsoft.com/office/drawing/2014/main" id="{0AC0EBDD-1A41-A2E4-22FB-F6953A13DE10}"/>
              </a:ext>
            </a:extLst>
          </p:cNvPr>
          <p:cNvSpPr txBox="1"/>
          <p:nvPr/>
        </p:nvSpPr>
        <p:spPr>
          <a:xfrm>
            <a:off x="4550" y="3831316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" name="Triangle 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4C08EB-1BE6-315D-BBC9-E05EF86DE92C}"/>
              </a:ext>
            </a:extLst>
          </p:cNvPr>
          <p:cNvSpPr/>
          <p:nvPr/>
        </p:nvSpPr>
        <p:spPr>
          <a:xfrm>
            <a:off x="10253043" y="2931090"/>
            <a:ext cx="1166223" cy="8508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D63234D-24F9-3EDB-FB30-A0897314232D}"/>
              </a:ext>
            </a:extLst>
          </p:cNvPr>
          <p:cNvSpPr txBox="1"/>
          <p:nvPr/>
        </p:nvSpPr>
        <p:spPr>
          <a:xfrm>
            <a:off x="10257341" y="3247538"/>
            <a:ext cx="1166223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3531848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408</Words>
  <Application>Microsoft Macintosh PowerPoint</Application>
  <PresentationFormat>Widescreen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WSLHD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King (Western Sydney LHD)</dc:creator>
  <cp:lastModifiedBy>Tina Wu</cp:lastModifiedBy>
  <cp:revision>8</cp:revision>
  <dcterms:created xsi:type="dcterms:W3CDTF">2023-09-19T06:06:11Z</dcterms:created>
  <dcterms:modified xsi:type="dcterms:W3CDTF">2024-03-27T11:40:07Z</dcterms:modified>
</cp:coreProperties>
</file>