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5" r:id="rId3"/>
    <p:sldId id="277" r:id="rId4"/>
    <p:sldId id="276" r:id="rId5"/>
    <p:sldId id="256" r:id="rId6"/>
    <p:sldId id="257" r:id="rId7"/>
    <p:sldId id="268" r:id="rId8"/>
    <p:sldId id="269" r:id="rId9"/>
    <p:sldId id="265" r:id="rId10"/>
    <p:sldId id="260" r:id="rId11"/>
    <p:sldId id="262" r:id="rId12"/>
    <p:sldId id="270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9C8"/>
    <a:srgbClr val="D9D9D9"/>
    <a:srgbClr val="FB0202"/>
    <a:srgbClr val="E50504"/>
    <a:srgbClr val="165080"/>
    <a:srgbClr val="0078D7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>
        <p:scale>
          <a:sx n="90" d="100"/>
          <a:sy n="90" d="100"/>
        </p:scale>
        <p:origin x="24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8998-D12E-9FDA-9C59-5EC0047246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21BAA-EC9B-1D02-E282-BEA1141C1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9B879-65BC-AF34-1DEE-7C0261B8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2D9AA-F0CE-66EA-AC62-EBBBB7D86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61D71-77A2-57C6-D787-E1622D915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539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CDB05-2432-ACC4-3771-B68A4AFF9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5014D-4806-6467-E10F-86F5F4395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0F0AE-2EF9-C513-DAD0-862145289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11C96-F0FE-47A2-C670-C1A4D9CB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14203-74B3-62F5-B304-2AB7CE65C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1357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AFFA-5D7B-F277-3E1B-E9EB72F34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DFCBE-248A-A50D-D7E9-86E605E38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B1A3F-F700-BCDC-4283-443604F4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0DDCF-2D8A-6F00-A127-EE25B284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FD773-F8F9-28F3-C6CA-EE60B3C6F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0065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9F178-045C-DECB-F2BA-B948DC0D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FE7CD-A965-CD41-034A-F42E615BD4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C8CDC-99E7-35D8-B018-F2FE97433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D68867-603C-762B-1470-DDEE58B87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0B3EED-D7F4-63C3-A0A1-70E136B6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53B4A-33DB-71CC-15DB-C33711FEC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657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78D3-3D34-1C60-42D0-31A41472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76C34-CDF7-45FF-6476-448F2C75B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D4F98-F1F1-027B-FD59-D749A63D1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76EA76-92CD-3A58-3BC1-A5B97AA15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01425-A580-FDD8-5E22-6E91879D9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59761B-FCFB-E2CE-F567-0C6B5756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C81408-6782-5165-91C8-997CF0A42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40DDDA-1F68-91E7-1F35-69BF15937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59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35D3B-AE21-C8D3-7C8C-4DBC1A8A4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F297CF-6AE7-78BC-5116-D4A087173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B9226-45DC-5F02-8008-EEA8D9A71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DD786-8E75-4327-F3F2-D3892E9D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832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4B03D1-FA68-7D07-C354-5BBD76C2D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8F3528-09C2-C66E-CF16-460A66790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8101A-521F-3820-1554-CDFA6AB6B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23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B8B0E-4CF4-2ACF-ACEC-F75159C5C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E5ACB-392D-EFA2-1FA0-4C49EABDC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2A5AF-7B40-84A2-E05F-45771A8A0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92952-97DE-8732-3561-C78B98201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17B2B-06D6-1438-6A89-B3D12E2F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1F65E-8ABB-83C9-6E9A-D6C59577D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710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CC7B-81C8-F13C-5B1F-7BFAAF347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869E07-4779-662C-AF1A-8081BBD5EF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56903-A97B-C24C-5F24-248CFFD9E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0E61A-1C04-348C-5905-5653C4BCE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640D8-DE6E-12AE-1594-79AD5272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BE84F-4F18-C355-2962-54027D82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7330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8F06F-D67D-261F-2195-72ED1CE4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BD352-33F5-4DDE-D379-4A6889155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484A9-18A1-F5D9-CA82-E9D35E28C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4D820-A595-3E11-CADE-8B50FA76B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C2730-25B4-E2DE-3FE9-EDF695F2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951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989402-0AAE-D6CD-7612-EA333C4A8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5706CB-C26F-BD70-109D-F20A3EF8A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322DF-1F51-8FFF-A6F0-E4E8F7A98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CBC20-9BCB-1445-A834-FE3A3BE2E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43F3E-6A4F-0A69-CABE-395B10536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360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13DD3F-339E-7963-5405-D7EE27B9D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22B97-33EE-B08E-CBBF-484739EE0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CD07A-EB5C-BADA-184F-0A68B2337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F7CC2-288E-442D-A891-D9516BA4C7AC}" type="datetimeFigureOut">
              <a:rPr lang="en-AU" smtClean="0"/>
              <a:t>27/3/24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C5313-2632-EC36-B7D8-C8EC9153A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590C7-B6F0-9C01-B180-4BF6B7D83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5DACF-EB35-48AD-B4C7-460B576317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38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4.png"/><Relationship Id="rId7" Type="http://schemas.openxmlformats.org/officeDocument/2006/relationships/slide" Target="slid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1.xml"/><Relationship Id="rId4" Type="http://schemas.openxmlformats.org/officeDocument/2006/relationships/slide" Target="slide6.xml"/><Relationship Id="rId9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3.png"/><Relationship Id="rId7" Type="http://schemas.openxmlformats.org/officeDocument/2006/relationships/slide" Target="slide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1.xml"/><Relationship Id="rId4" Type="http://schemas.openxmlformats.org/officeDocument/2006/relationships/slide" Target="slide7.xml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4.png"/><Relationship Id="rId7" Type="http://schemas.openxmlformats.org/officeDocument/2006/relationships/slide" Target="slid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1.xml"/><Relationship Id="rId4" Type="http://schemas.openxmlformats.org/officeDocument/2006/relationships/slide" Target="slide8.xml"/><Relationship Id="rId9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slide" Target="slid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11.xml"/><Relationship Id="rId4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0.xml"/><Relationship Id="rId7" Type="http://schemas.openxmlformats.org/officeDocument/2006/relationships/slide" Target="slid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1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7.png"/><Relationship Id="rId7" Type="http://schemas.openxmlformats.org/officeDocument/2006/relationships/slide" Target="slide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10.png"/><Relationship Id="rId7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8.png"/><Relationship Id="rId10" Type="http://schemas.openxmlformats.org/officeDocument/2006/relationships/slide" Target="slide6.xml"/><Relationship Id="rId4" Type="http://schemas.openxmlformats.org/officeDocument/2006/relationships/image" Target="../media/image11.png"/><Relationship Id="rId9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2.jpg"/><Relationship Id="rId7" Type="http://schemas.openxmlformats.org/officeDocument/2006/relationships/slide" Target="slide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11.xml"/><Relationship Id="rId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899904-18B6-7DF8-A4F8-E9D38F66F358}"/>
              </a:ext>
            </a:extLst>
          </p:cNvPr>
          <p:cNvSpPr/>
          <p:nvPr/>
        </p:nvSpPr>
        <p:spPr>
          <a:xfrm>
            <a:off x="157161" y="1984364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76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14B968-B0E7-03AA-0859-FD08162DEE05}"/>
              </a:ext>
            </a:extLst>
          </p:cNvPr>
          <p:cNvSpPr/>
          <p:nvPr/>
        </p:nvSpPr>
        <p:spPr>
          <a:xfrm>
            <a:off x="2995611" y="2097347"/>
            <a:ext cx="6019802" cy="788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8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2E36FB-D6B6-2A48-E9A3-840B9D1C55E9}"/>
              </a:ext>
            </a:extLst>
          </p:cNvPr>
          <p:cNvSpPr/>
          <p:nvPr/>
        </p:nvSpPr>
        <p:spPr>
          <a:xfrm>
            <a:off x="107119" y="2722249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A95EBE-B19C-4019-A136-3B956CDE804D}"/>
              </a:ext>
            </a:extLst>
          </p:cNvPr>
          <p:cNvSpPr/>
          <p:nvPr/>
        </p:nvSpPr>
        <p:spPr>
          <a:xfrm>
            <a:off x="3019421" y="2855329"/>
            <a:ext cx="3924304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2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6D387B-C4BE-ECC8-D7C8-1A8F3C34454E}"/>
              </a:ext>
            </a:extLst>
          </p:cNvPr>
          <p:cNvSpPr/>
          <p:nvPr/>
        </p:nvSpPr>
        <p:spPr>
          <a:xfrm>
            <a:off x="57152" y="3085848"/>
            <a:ext cx="2995611" cy="68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check each box </a:t>
            </a:r>
            <a:r>
              <a:rPr lang="en-US" dirty="0">
                <a:solidFill>
                  <a:srgbClr val="017B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endParaRPr lang="en-US" dirty="0">
              <a:solidFill>
                <a:srgbClr val="017BB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CA62E9D-609D-BC27-8C74-4BE6AAF2F042}"/>
              </a:ext>
            </a:extLst>
          </p:cNvPr>
          <p:cNvSpPr/>
          <p:nvPr/>
        </p:nvSpPr>
        <p:spPr>
          <a:xfrm>
            <a:off x="2990846" y="3249875"/>
            <a:ext cx="6200775" cy="446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7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7F7FC0-6DC1-46CC-2754-16927B7E50CE}"/>
              </a:ext>
            </a:extLst>
          </p:cNvPr>
          <p:cNvSpPr txBox="1"/>
          <p:nvPr/>
        </p:nvSpPr>
        <p:spPr>
          <a:xfrm>
            <a:off x="2995611" y="1018330"/>
            <a:ext cx="62007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Simulated EMR!</a:t>
            </a:r>
          </a:p>
          <a:p>
            <a:endParaRPr lang="en-A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use this software: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using the mouse. If nothing opens, there is no information there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use the keyboard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A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only very basic documentation exists</a:t>
            </a:r>
          </a:p>
        </p:txBody>
      </p:sp>
      <p:pic>
        <p:nvPicPr>
          <p:cNvPr id="102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5F279436-C3EE-732D-CDF0-B8256A2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2097348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00452F62-3FAE-824A-E3C9-65651F81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5" y="2819391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lue Check Mark PNG Transparent Background, Free Download #45020 -  FreeIconsPNG">
            <a:extLst>
              <a:ext uri="{FF2B5EF4-FFF2-40B4-BE49-F238E27FC236}">
                <a16:creationId xmlns:a16="http://schemas.microsoft.com/office/drawing/2014/main" id="{645751FA-6ECA-9B38-2B5B-9394DF514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730" y="3183942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4C4E7928-EE16-669D-664D-261F0E18FB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F4E589-41DA-B84D-2D0E-B31468B6E55A}"/>
              </a:ext>
            </a:extLst>
          </p:cNvPr>
          <p:cNvSpPr txBox="1"/>
          <p:nvPr/>
        </p:nvSpPr>
        <p:spPr>
          <a:xfrm>
            <a:off x="4605686" y="4541073"/>
            <a:ext cx="2980624" cy="461665"/>
          </a:xfrm>
          <a:prstGeom prst="rect">
            <a:avLst/>
          </a:prstGeom>
          <a:solidFill>
            <a:srgbClr val="017BBE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to login to EMR</a:t>
            </a:r>
          </a:p>
        </p:txBody>
      </p:sp>
    </p:spTree>
    <p:extLst>
      <p:ext uri="{BB962C8B-B14F-4D97-AF65-F5344CB8AC3E}">
        <p14:creationId xmlns:p14="http://schemas.microsoft.com/office/powerpoint/2010/main" val="54952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A8CAB1-3AAD-7622-628F-2661E2440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72"/>
          <a:stretch/>
        </p:blipFill>
        <p:spPr>
          <a:xfrm>
            <a:off x="0" y="0"/>
            <a:ext cx="12195514" cy="6248400"/>
          </a:xfrm>
          <a:prstGeom prst="rect">
            <a:avLst/>
          </a:prstGeom>
        </p:spPr>
      </p:pic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2E50F1D9-8E97-F91F-EF91-13E92AE24BE7}"/>
              </a:ext>
            </a:extLst>
          </p:cNvPr>
          <p:cNvSpPr/>
          <p:nvPr/>
        </p:nvSpPr>
        <p:spPr>
          <a:xfrm>
            <a:off x="12141" y="0"/>
            <a:ext cx="12184967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hlinkClick r:id="rId4" action="ppaction://hlinksldjump"/>
            <a:extLst>
              <a:ext uri="{FF2B5EF4-FFF2-40B4-BE49-F238E27FC236}">
                <a16:creationId xmlns:a16="http://schemas.microsoft.com/office/drawing/2014/main" id="{01E1ACF4-BEE0-FC88-4804-7FEA48FB96BC}"/>
              </a:ext>
            </a:extLst>
          </p:cNvPr>
          <p:cNvSpPr txBox="1"/>
          <p:nvPr/>
        </p:nvSpPr>
        <p:spPr>
          <a:xfrm>
            <a:off x="1980" y="2160907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6" name="TextBox 15">
            <a:hlinkClick r:id="rId5" action="ppaction://hlinksldjump"/>
            <a:extLst>
              <a:ext uri="{FF2B5EF4-FFF2-40B4-BE49-F238E27FC236}">
                <a16:creationId xmlns:a16="http://schemas.microsoft.com/office/drawing/2014/main" id="{1EAF8916-50FB-B1B9-CD00-95DD0762EF40}"/>
              </a:ext>
            </a:extLst>
          </p:cNvPr>
          <p:cNvSpPr txBox="1"/>
          <p:nvPr/>
        </p:nvSpPr>
        <p:spPr>
          <a:xfrm>
            <a:off x="0" y="2572831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17" name="TextBox 16">
            <a:hlinkClick r:id="rId6" action="ppaction://hlinksldjump"/>
            <a:extLst>
              <a:ext uri="{FF2B5EF4-FFF2-40B4-BE49-F238E27FC236}">
                <a16:creationId xmlns:a16="http://schemas.microsoft.com/office/drawing/2014/main" id="{F9712F4B-0C22-ECBF-DDD9-C38A2246D8C9}"/>
              </a:ext>
            </a:extLst>
          </p:cNvPr>
          <p:cNvSpPr txBox="1"/>
          <p:nvPr/>
        </p:nvSpPr>
        <p:spPr>
          <a:xfrm>
            <a:off x="19275" y="2972941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8" name="TextBox 17">
            <a:hlinkClick r:id="rId7" action="ppaction://hlinksldjump"/>
            <a:extLst>
              <a:ext uri="{FF2B5EF4-FFF2-40B4-BE49-F238E27FC236}">
                <a16:creationId xmlns:a16="http://schemas.microsoft.com/office/drawing/2014/main" id="{CE11DE90-CFAE-ED4B-429D-73D1F2E99936}"/>
              </a:ext>
            </a:extLst>
          </p:cNvPr>
          <p:cNvSpPr txBox="1"/>
          <p:nvPr/>
        </p:nvSpPr>
        <p:spPr>
          <a:xfrm>
            <a:off x="1524" y="3384588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493014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F23E24-C435-7267-57CD-75E6833DBE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0"/>
          <a:stretch/>
        </p:blipFill>
        <p:spPr>
          <a:xfrm>
            <a:off x="-1" y="138253"/>
            <a:ext cx="12198339" cy="62498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CD8E2-6FBC-439D-3647-24FC3C7049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177" b="56811"/>
          <a:stretch/>
        </p:blipFill>
        <p:spPr>
          <a:xfrm>
            <a:off x="1790700" y="3029961"/>
            <a:ext cx="3306086" cy="142609"/>
          </a:xfrm>
          <a:prstGeom prst="rect">
            <a:avLst/>
          </a:prstGeom>
        </p:spPr>
      </p:pic>
      <p:sp>
        <p:nvSpPr>
          <p:cNvPr id="14" name="Rectangle 13">
            <a:hlinkClick r:id="rId4" action="ppaction://hlinksldjump"/>
            <a:extLst>
              <a:ext uri="{FF2B5EF4-FFF2-40B4-BE49-F238E27FC236}">
                <a16:creationId xmlns:a16="http://schemas.microsoft.com/office/drawing/2014/main" id="{32BF5338-F7A8-245C-A9A6-7318CB1ADAD4}"/>
              </a:ext>
            </a:extLst>
          </p:cNvPr>
          <p:cNvSpPr/>
          <p:nvPr/>
        </p:nvSpPr>
        <p:spPr>
          <a:xfrm>
            <a:off x="12141" y="0"/>
            <a:ext cx="12198338" cy="6975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hlinkClick r:id="rId5" action="ppaction://hlinksldjump"/>
            <a:extLst>
              <a:ext uri="{FF2B5EF4-FFF2-40B4-BE49-F238E27FC236}">
                <a16:creationId xmlns:a16="http://schemas.microsoft.com/office/drawing/2014/main" id="{AB15FB0F-9212-2921-0333-9D749336E55A}"/>
              </a:ext>
            </a:extLst>
          </p:cNvPr>
          <p:cNvSpPr txBox="1"/>
          <p:nvPr/>
        </p:nvSpPr>
        <p:spPr>
          <a:xfrm>
            <a:off x="1980" y="2287907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6" name="TextBox 15">
            <a:hlinkClick r:id="rId6" action="ppaction://hlinksldjump"/>
            <a:extLst>
              <a:ext uri="{FF2B5EF4-FFF2-40B4-BE49-F238E27FC236}">
                <a16:creationId xmlns:a16="http://schemas.microsoft.com/office/drawing/2014/main" id="{BA7F7D38-4EA7-38A3-6454-4A5283DDDD94}"/>
              </a:ext>
            </a:extLst>
          </p:cNvPr>
          <p:cNvSpPr txBox="1"/>
          <p:nvPr/>
        </p:nvSpPr>
        <p:spPr>
          <a:xfrm>
            <a:off x="0" y="267169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17" name="TextBox 16">
            <a:hlinkClick r:id="rId7" action="ppaction://hlinksldjump"/>
            <a:extLst>
              <a:ext uri="{FF2B5EF4-FFF2-40B4-BE49-F238E27FC236}">
                <a16:creationId xmlns:a16="http://schemas.microsoft.com/office/drawing/2014/main" id="{2D8586BC-A525-3BA0-F9D9-09F9088F332C}"/>
              </a:ext>
            </a:extLst>
          </p:cNvPr>
          <p:cNvSpPr txBox="1"/>
          <p:nvPr/>
        </p:nvSpPr>
        <p:spPr>
          <a:xfrm>
            <a:off x="19275" y="3099941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19" name="TextBox 18">
            <a:hlinkClick r:id="rId4" action="ppaction://hlinksldjump"/>
            <a:extLst>
              <a:ext uri="{FF2B5EF4-FFF2-40B4-BE49-F238E27FC236}">
                <a16:creationId xmlns:a16="http://schemas.microsoft.com/office/drawing/2014/main" id="{20278D08-D360-6508-7C58-B681A1E43F99}"/>
              </a:ext>
            </a:extLst>
          </p:cNvPr>
          <p:cNvSpPr txBox="1"/>
          <p:nvPr/>
        </p:nvSpPr>
        <p:spPr>
          <a:xfrm>
            <a:off x="1524" y="348345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" name="TextBox 1">
            <a:hlinkClick r:id="rId8" action="ppaction://hlinksldjump"/>
            <a:extLst>
              <a:ext uri="{FF2B5EF4-FFF2-40B4-BE49-F238E27FC236}">
                <a16:creationId xmlns:a16="http://schemas.microsoft.com/office/drawing/2014/main" id="{3F308EE7-2234-D930-E725-208072775206}"/>
              </a:ext>
            </a:extLst>
          </p:cNvPr>
          <p:cNvSpPr txBox="1"/>
          <p:nvPr/>
        </p:nvSpPr>
        <p:spPr>
          <a:xfrm>
            <a:off x="1788492" y="3390362"/>
            <a:ext cx="33480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18/9/2023 8:30       ED Medical Assessment  Progress Note WESTMEAD HOSP</a:t>
            </a:r>
          </a:p>
        </p:txBody>
      </p:sp>
      <p:sp>
        <p:nvSpPr>
          <p:cNvPr id="3" name="TextBox 2">
            <a:hlinkClick r:id="rId9" action="ppaction://hlinksldjump"/>
            <a:extLst>
              <a:ext uri="{FF2B5EF4-FFF2-40B4-BE49-F238E27FC236}">
                <a16:creationId xmlns:a16="http://schemas.microsoft.com/office/drawing/2014/main" id="{1A5B7FFC-4B7B-1C42-D4C5-DA65FA89E0F0}"/>
              </a:ext>
            </a:extLst>
          </p:cNvPr>
          <p:cNvSpPr txBox="1"/>
          <p:nvPr/>
        </p:nvSpPr>
        <p:spPr>
          <a:xfrm>
            <a:off x="1788491" y="3185712"/>
            <a:ext cx="33480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18/9/2023 8:30       ASU Admission                  Progress Note WESTMEAD HOSP</a:t>
            </a:r>
          </a:p>
        </p:txBody>
      </p:sp>
    </p:spTree>
    <p:extLst>
      <p:ext uri="{BB962C8B-B14F-4D97-AF65-F5344CB8AC3E}">
        <p14:creationId xmlns:p14="http://schemas.microsoft.com/office/powerpoint/2010/main" val="82945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56FD65D-D818-DC1E-B5D1-96EF4D3C36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177" b="56811"/>
          <a:stretch/>
        </p:blipFill>
        <p:spPr>
          <a:xfrm>
            <a:off x="1790700" y="3029961"/>
            <a:ext cx="3306086" cy="142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F23E24-C435-7267-57CD-75E6833DB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0"/>
          <a:stretch/>
        </p:blipFill>
        <p:spPr>
          <a:xfrm>
            <a:off x="-1" y="138253"/>
            <a:ext cx="12198339" cy="62498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5F6042-7742-93B9-A649-FFD1FA9C667A}"/>
              </a:ext>
            </a:extLst>
          </p:cNvPr>
          <p:cNvSpPr txBox="1"/>
          <p:nvPr/>
        </p:nvSpPr>
        <p:spPr>
          <a:xfrm>
            <a:off x="5283200" y="3011347"/>
            <a:ext cx="2263761" cy="327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 Admission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68M with gallstone pancreatitis 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Progress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4/10 pain, Improved from previous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PMHx/Meds as per ED note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SHx</a:t>
            </a:r>
            <a:endParaRPr lang="en-AU" sz="9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From home with wife, </a:t>
            </a:r>
            <a:r>
              <a:rPr lang="en-AU" sz="9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iADLs</a:t>
            </a: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Ex-smoker, 3-4 standard EtOH per week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O/E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BP 180/100, HR 60, RR 18, SpO2 98%, T 36.8 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Alert, looks well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– tender in epigastrium, non-</a:t>
            </a:r>
            <a:r>
              <a:rPr lang="en-AU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peritonitic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Ix</a:t>
            </a:r>
            <a:endParaRPr lang="en-AU" sz="9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Lipase 10000, </a:t>
            </a:r>
            <a:r>
              <a:rPr lang="en-AU" sz="9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bili</a:t>
            </a: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20, WCC 6.2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Admit ASU</a:t>
            </a: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Keep NBM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645D22-E2B3-1D69-2EF1-BDB21D5515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0" t="180030" r="-1930" b="-180030"/>
          <a:stretch/>
        </p:blipFill>
        <p:spPr>
          <a:xfrm>
            <a:off x="1895580" y="3605806"/>
            <a:ext cx="5435600" cy="330200"/>
          </a:xfrm>
          <a:prstGeom prst="rect">
            <a:avLst/>
          </a:prstGeom>
        </p:spPr>
      </p:pic>
      <p:sp>
        <p:nvSpPr>
          <p:cNvPr id="14" name="Rectangle 13">
            <a:hlinkClick r:id="rId4" action="ppaction://hlinksldjump"/>
            <a:extLst>
              <a:ext uri="{FF2B5EF4-FFF2-40B4-BE49-F238E27FC236}">
                <a16:creationId xmlns:a16="http://schemas.microsoft.com/office/drawing/2014/main" id="{61345241-0503-39C9-1F52-746C458A3CF3}"/>
              </a:ext>
            </a:extLst>
          </p:cNvPr>
          <p:cNvSpPr/>
          <p:nvPr/>
        </p:nvSpPr>
        <p:spPr>
          <a:xfrm>
            <a:off x="12141" y="0"/>
            <a:ext cx="12160584" cy="6988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hlinkClick r:id="rId5" action="ppaction://hlinksldjump"/>
            <a:extLst>
              <a:ext uri="{FF2B5EF4-FFF2-40B4-BE49-F238E27FC236}">
                <a16:creationId xmlns:a16="http://schemas.microsoft.com/office/drawing/2014/main" id="{E2C9C589-2692-A6A4-21EB-C7AA787F2E03}"/>
              </a:ext>
            </a:extLst>
          </p:cNvPr>
          <p:cNvSpPr txBox="1"/>
          <p:nvPr/>
        </p:nvSpPr>
        <p:spPr>
          <a:xfrm>
            <a:off x="1980" y="2300607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hlinkClick r:id="rId6" action="ppaction://hlinksldjump"/>
            <a:extLst>
              <a:ext uri="{FF2B5EF4-FFF2-40B4-BE49-F238E27FC236}">
                <a16:creationId xmlns:a16="http://schemas.microsoft.com/office/drawing/2014/main" id="{CD668A2E-F984-63FF-1E63-69B0942B76C1}"/>
              </a:ext>
            </a:extLst>
          </p:cNvPr>
          <p:cNvSpPr txBox="1"/>
          <p:nvPr/>
        </p:nvSpPr>
        <p:spPr>
          <a:xfrm>
            <a:off x="0" y="2684395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hlinkClick r:id="rId7" action="ppaction://hlinksldjump"/>
            <a:extLst>
              <a:ext uri="{FF2B5EF4-FFF2-40B4-BE49-F238E27FC236}">
                <a16:creationId xmlns:a16="http://schemas.microsoft.com/office/drawing/2014/main" id="{8B2A5569-A0D1-D947-DE8F-2D160DFC1FC4}"/>
              </a:ext>
            </a:extLst>
          </p:cNvPr>
          <p:cNvSpPr txBox="1"/>
          <p:nvPr/>
        </p:nvSpPr>
        <p:spPr>
          <a:xfrm>
            <a:off x="19275" y="3098573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hlinkClick r:id="rId8" action="ppaction://hlinksldjump"/>
            <a:extLst>
              <a:ext uri="{FF2B5EF4-FFF2-40B4-BE49-F238E27FC236}">
                <a16:creationId xmlns:a16="http://schemas.microsoft.com/office/drawing/2014/main" id="{D24DA665-BDDF-3248-BF1C-76BE4A83DB8D}"/>
              </a:ext>
            </a:extLst>
          </p:cNvPr>
          <p:cNvSpPr txBox="1"/>
          <p:nvPr/>
        </p:nvSpPr>
        <p:spPr>
          <a:xfrm>
            <a:off x="1524" y="349615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hlinkClick r:id="rId9" action="ppaction://hlinksldjump"/>
            <a:extLst>
              <a:ext uri="{FF2B5EF4-FFF2-40B4-BE49-F238E27FC236}">
                <a16:creationId xmlns:a16="http://schemas.microsoft.com/office/drawing/2014/main" id="{0F82812C-986A-4990-8D3B-AB76F92B1862}"/>
              </a:ext>
            </a:extLst>
          </p:cNvPr>
          <p:cNvSpPr txBox="1"/>
          <p:nvPr/>
        </p:nvSpPr>
        <p:spPr>
          <a:xfrm>
            <a:off x="1788492" y="3390362"/>
            <a:ext cx="33480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18/9/2023 8:30       ED Medical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 Progress Note WESTMEAD HOSP</a:t>
            </a:r>
          </a:p>
        </p:txBody>
      </p:sp>
      <p:sp>
        <p:nvSpPr>
          <p:cNvPr id="28" name="TextBox 27">
            <a:hlinkClick r:id="rId4" action="ppaction://hlinksldjump"/>
            <a:extLst>
              <a:ext uri="{FF2B5EF4-FFF2-40B4-BE49-F238E27FC236}">
                <a16:creationId xmlns:a16="http://schemas.microsoft.com/office/drawing/2014/main" id="{CA1CA9FB-EC95-7F1D-0D47-86E8EDB94FB8}"/>
              </a:ext>
            </a:extLst>
          </p:cNvPr>
          <p:cNvSpPr txBox="1"/>
          <p:nvPr/>
        </p:nvSpPr>
        <p:spPr>
          <a:xfrm>
            <a:off x="1788491" y="3185712"/>
            <a:ext cx="3348000" cy="215444"/>
          </a:xfrm>
          <a:prstGeom prst="rect">
            <a:avLst/>
          </a:prstGeom>
          <a:solidFill>
            <a:srgbClr val="0078D7"/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18/9/2023 8:30       ASU Admission                  Progress Note WESTMEAD HOSP</a:t>
            </a:r>
          </a:p>
        </p:txBody>
      </p:sp>
    </p:spTree>
    <p:extLst>
      <p:ext uri="{BB962C8B-B14F-4D97-AF65-F5344CB8AC3E}">
        <p14:creationId xmlns:p14="http://schemas.microsoft.com/office/powerpoint/2010/main" val="244591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F23E24-C435-7267-57CD-75E6833DBE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361"/>
          <a:stretch/>
        </p:blipFill>
        <p:spPr>
          <a:xfrm>
            <a:off x="-1" y="138253"/>
            <a:ext cx="12198339" cy="59704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E070FF-EA37-26FA-6E76-85468B5DBA21}"/>
              </a:ext>
            </a:extLst>
          </p:cNvPr>
          <p:cNvSpPr txBox="1"/>
          <p:nvPr/>
        </p:nvSpPr>
        <p:spPr>
          <a:xfrm>
            <a:off x="5334000" y="3022600"/>
            <a:ext cx="3060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 Medical Assessment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68M with severe abdominal pain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History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10/10 abdominal/epigastric pain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Associated nausea and vomiting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Short history due to pain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O/E</a:t>
            </a:r>
          </a:p>
          <a:p>
            <a:r>
              <a:rPr lang="en-AU" sz="9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Obs</a:t>
            </a: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BTF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Alert, in severe pain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Chest clear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HSD - mild systolic murmur 2/6 (mitral), LV heave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JVPNE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Mild pitting oedema 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Abdomen: mildly tender RUQ, nil hepatosplenomegaly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 jaundice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Ix</a:t>
            </a:r>
            <a:endParaRPr lang="en-AU" sz="9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CXR NAD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WCC 6.2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LFTs: AST 48, ALT 58, Bilirubin 20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Lipase: 30</a:t>
            </a:r>
          </a:p>
          <a:p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 abdomen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ASU review</a:t>
            </a:r>
          </a:p>
          <a:p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7E31E7-A95A-B7EF-4525-7B6D965C8F3D}"/>
              </a:ext>
            </a:extLst>
          </p:cNvPr>
          <p:cNvSpPr txBox="1"/>
          <p:nvPr/>
        </p:nvSpPr>
        <p:spPr>
          <a:xfrm>
            <a:off x="8969252" y="3487922"/>
            <a:ext cx="15103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PMHx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HTN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T2DM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Dyslipidaemia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IHD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Known to Dr Heart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 previous stents or CABG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 stress test 2 years ago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Nil previous surgeries</a:t>
            </a:r>
            <a:b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sz="9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9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Meds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Metoprolol 50mg BD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Ramipril 5mg daily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Crestor 10mg daily</a:t>
            </a:r>
          </a:p>
          <a:p>
            <a:r>
              <a:rPr lang="en-AU" sz="9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Metformin 1g BD</a:t>
            </a:r>
          </a:p>
          <a:p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B226F0-D63D-A0F4-DE72-8F7EE8A3FA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177" b="56811"/>
          <a:stretch/>
        </p:blipFill>
        <p:spPr>
          <a:xfrm>
            <a:off x="1790700" y="3029961"/>
            <a:ext cx="3306086" cy="142609"/>
          </a:xfrm>
          <a:prstGeom prst="rect">
            <a:avLst/>
          </a:prstGeom>
        </p:spPr>
      </p:pic>
      <p:sp>
        <p:nvSpPr>
          <p:cNvPr id="8" name="Rectangle 7">
            <a:hlinkClick r:id="rId4" action="ppaction://hlinksldjump"/>
            <a:extLst>
              <a:ext uri="{FF2B5EF4-FFF2-40B4-BE49-F238E27FC236}">
                <a16:creationId xmlns:a16="http://schemas.microsoft.com/office/drawing/2014/main" id="{A3CA71BD-1AB9-D0EA-94B2-663FEE957C21}"/>
              </a:ext>
            </a:extLst>
          </p:cNvPr>
          <p:cNvSpPr/>
          <p:nvPr/>
        </p:nvSpPr>
        <p:spPr>
          <a:xfrm>
            <a:off x="12141" y="0"/>
            <a:ext cx="12160584" cy="6975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E1718796-3A10-BA77-527D-81FE6329591E}"/>
              </a:ext>
            </a:extLst>
          </p:cNvPr>
          <p:cNvSpPr txBox="1"/>
          <p:nvPr/>
        </p:nvSpPr>
        <p:spPr>
          <a:xfrm>
            <a:off x="1980" y="2287907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hlinkClick r:id="rId6" action="ppaction://hlinksldjump"/>
            <a:extLst>
              <a:ext uri="{FF2B5EF4-FFF2-40B4-BE49-F238E27FC236}">
                <a16:creationId xmlns:a16="http://schemas.microsoft.com/office/drawing/2014/main" id="{A7C9B2BB-FFD5-A137-D605-299E9AD23361}"/>
              </a:ext>
            </a:extLst>
          </p:cNvPr>
          <p:cNvSpPr txBox="1"/>
          <p:nvPr/>
        </p:nvSpPr>
        <p:spPr>
          <a:xfrm>
            <a:off x="0" y="2699831"/>
            <a:ext cx="1499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hlinkClick r:id="rId7" action="ppaction://hlinksldjump"/>
            <a:extLst>
              <a:ext uri="{FF2B5EF4-FFF2-40B4-BE49-F238E27FC236}">
                <a16:creationId xmlns:a16="http://schemas.microsoft.com/office/drawing/2014/main" id="{0005CFA3-D9F8-7B92-7DB5-1BE5DB55EBB0}"/>
              </a:ext>
            </a:extLst>
          </p:cNvPr>
          <p:cNvSpPr txBox="1"/>
          <p:nvPr/>
        </p:nvSpPr>
        <p:spPr>
          <a:xfrm>
            <a:off x="19275" y="3099941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hlinkClick r:id="rId8" action="ppaction://hlinksldjump"/>
            <a:extLst>
              <a:ext uri="{FF2B5EF4-FFF2-40B4-BE49-F238E27FC236}">
                <a16:creationId xmlns:a16="http://schemas.microsoft.com/office/drawing/2014/main" id="{8576D951-D942-8225-B97F-AD6C82003857}"/>
              </a:ext>
            </a:extLst>
          </p:cNvPr>
          <p:cNvSpPr txBox="1"/>
          <p:nvPr/>
        </p:nvSpPr>
        <p:spPr>
          <a:xfrm>
            <a:off x="1524" y="3497520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hlinkClick r:id="rId4" action="ppaction://hlinksldjump"/>
            <a:extLst>
              <a:ext uri="{FF2B5EF4-FFF2-40B4-BE49-F238E27FC236}">
                <a16:creationId xmlns:a16="http://schemas.microsoft.com/office/drawing/2014/main" id="{F06AEA27-A057-A31D-9B0D-579C5FCCFCEF}"/>
              </a:ext>
            </a:extLst>
          </p:cNvPr>
          <p:cNvSpPr txBox="1"/>
          <p:nvPr/>
        </p:nvSpPr>
        <p:spPr>
          <a:xfrm>
            <a:off x="1788493" y="3390362"/>
            <a:ext cx="3348000" cy="215444"/>
          </a:xfrm>
          <a:prstGeom prst="rect">
            <a:avLst/>
          </a:prstGeom>
          <a:solidFill>
            <a:srgbClr val="0078D7"/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18/9/2023 8:30     ED Medical Assessment  Progress Note WESTMEAD HOSP</a:t>
            </a:r>
          </a:p>
        </p:txBody>
      </p:sp>
      <p:sp>
        <p:nvSpPr>
          <p:cNvPr id="15" name="TextBox 14">
            <a:hlinkClick r:id="rId9" action="ppaction://hlinksldjump"/>
            <a:extLst>
              <a:ext uri="{FF2B5EF4-FFF2-40B4-BE49-F238E27FC236}">
                <a16:creationId xmlns:a16="http://schemas.microsoft.com/office/drawing/2014/main" id="{C5C263AC-EE73-AD71-51AC-95E2BBBD883C}"/>
              </a:ext>
            </a:extLst>
          </p:cNvPr>
          <p:cNvSpPr txBox="1"/>
          <p:nvPr/>
        </p:nvSpPr>
        <p:spPr>
          <a:xfrm>
            <a:off x="1788491" y="3185712"/>
            <a:ext cx="33480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18/9/2023 8:30     ASU Admission                  Progress Note WESTMEAD HOSP</a:t>
            </a:r>
          </a:p>
        </p:txBody>
      </p:sp>
    </p:spTree>
    <p:extLst>
      <p:ext uri="{BB962C8B-B14F-4D97-AF65-F5344CB8AC3E}">
        <p14:creationId xmlns:p14="http://schemas.microsoft.com/office/powerpoint/2010/main" val="326252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F23E24-C435-7267-57CD-75E6833DBE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50"/>
          <a:stretch/>
        </p:blipFill>
        <p:spPr>
          <a:xfrm>
            <a:off x="-1" y="138254"/>
            <a:ext cx="12198339" cy="5951432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741800B-13C5-0985-7C29-21F32C699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4839" b="59800"/>
          <a:stretch/>
        </p:blipFill>
        <p:spPr>
          <a:xfrm>
            <a:off x="1658510" y="1852233"/>
            <a:ext cx="5866451" cy="21492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009917C4-97F8-D7A9-995C-4C0BC711F1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2844" r="34825" b="6324"/>
          <a:stretch/>
        </p:blipFill>
        <p:spPr>
          <a:xfrm>
            <a:off x="1658510" y="5084292"/>
            <a:ext cx="5866451" cy="1005393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14440CF5-99C1-D4C0-7B69-9F1F9444E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2845" r="34825" b="6761"/>
          <a:stretch/>
        </p:blipFill>
        <p:spPr>
          <a:xfrm>
            <a:off x="1658510" y="4001043"/>
            <a:ext cx="5866451" cy="10900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8ECDA1-304C-15A6-646B-BF48DEF73F19}"/>
              </a:ext>
            </a:extLst>
          </p:cNvPr>
          <p:cNvSpPr txBox="1"/>
          <p:nvPr/>
        </p:nvSpPr>
        <p:spPr>
          <a:xfrm>
            <a:off x="5535383" y="2856957"/>
            <a:ext cx="1989578" cy="3327322"/>
          </a:xfrm>
          <a:prstGeom prst="rect">
            <a:avLst/>
          </a:prstGeom>
          <a:solidFill>
            <a:srgbClr val="EAC35E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8D2750-DAC9-945B-3B8F-B612E1DB8029}"/>
              </a:ext>
            </a:extLst>
          </p:cNvPr>
          <p:cNvCxnSpPr/>
          <p:nvPr/>
        </p:nvCxnSpPr>
        <p:spPr>
          <a:xfrm>
            <a:off x="3841902" y="3148266"/>
            <a:ext cx="3670863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E9F58F-AFE9-450D-A7D9-850DEFAA5F5F}"/>
              </a:ext>
            </a:extLst>
          </p:cNvPr>
          <p:cNvCxnSpPr/>
          <p:nvPr/>
        </p:nvCxnSpPr>
        <p:spPr>
          <a:xfrm>
            <a:off x="3854098" y="3732527"/>
            <a:ext cx="3670863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82306F-728D-1989-E7BE-0DCE3D6FF4CF}"/>
              </a:ext>
            </a:extLst>
          </p:cNvPr>
          <p:cNvCxnSpPr/>
          <p:nvPr/>
        </p:nvCxnSpPr>
        <p:spPr>
          <a:xfrm>
            <a:off x="3841580" y="4848711"/>
            <a:ext cx="3670863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99A88-AA7E-0CB9-D79A-3B5670C44B0D}"/>
              </a:ext>
            </a:extLst>
          </p:cNvPr>
          <p:cNvCxnSpPr/>
          <p:nvPr/>
        </p:nvCxnSpPr>
        <p:spPr>
          <a:xfrm>
            <a:off x="3841580" y="5239106"/>
            <a:ext cx="3670863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BAC2FC-D008-5AF8-E381-E4B8C6ED59AB}"/>
              </a:ext>
            </a:extLst>
          </p:cNvPr>
          <p:cNvCxnSpPr/>
          <p:nvPr/>
        </p:nvCxnSpPr>
        <p:spPr>
          <a:xfrm>
            <a:off x="3841579" y="5419738"/>
            <a:ext cx="3670863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DF5A20C-F53C-02D1-430B-D37BF8C2BABB}"/>
              </a:ext>
            </a:extLst>
          </p:cNvPr>
          <p:cNvSpPr/>
          <p:nvPr/>
        </p:nvSpPr>
        <p:spPr>
          <a:xfrm>
            <a:off x="1805915" y="4574164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653AAA-D9EE-6FD7-4217-1DBDDE952274}"/>
              </a:ext>
            </a:extLst>
          </p:cNvPr>
          <p:cNvSpPr/>
          <p:nvPr/>
        </p:nvSpPr>
        <p:spPr>
          <a:xfrm>
            <a:off x="1805915" y="4027563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39E7D3-6273-8E5F-D599-07DDF7F8F163}"/>
              </a:ext>
            </a:extLst>
          </p:cNvPr>
          <p:cNvSpPr/>
          <p:nvPr/>
        </p:nvSpPr>
        <p:spPr>
          <a:xfrm>
            <a:off x="1793717" y="4058321"/>
            <a:ext cx="5719048" cy="5165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140A68-B17F-910D-3E86-BD7800D7120E}"/>
              </a:ext>
            </a:extLst>
          </p:cNvPr>
          <p:cNvSpPr txBox="1"/>
          <p:nvPr/>
        </p:nvSpPr>
        <p:spPr>
          <a:xfrm>
            <a:off x="1761008" y="4112522"/>
            <a:ext cx="837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morphine</a:t>
            </a: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2.5mg, IV, q5minly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D792B3-0AD8-DD93-ED65-93C3E4AB4BB7}"/>
              </a:ext>
            </a:extLst>
          </p:cNvPr>
          <p:cNvSpPr txBox="1"/>
          <p:nvPr/>
        </p:nvSpPr>
        <p:spPr>
          <a:xfrm>
            <a:off x="1747838" y="3555986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morphine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1mg, IV, ONCE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36A68A-3592-278B-529A-170649A9DEEF}"/>
              </a:ext>
            </a:extLst>
          </p:cNvPr>
          <p:cNvSpPr txBox="1"/>
          <p:nvPr/>
        </p:nvSpPr>
        <p:spPr>
          <a:xfrm>
            <a:off x="3817005" y="2899261"/>
            <a:ext cx="572593" cy="469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1g @ 1031</a:t>
            </a:r>
          </a:p>
          <a:p>
            <a:pPr>
              <a:lnSpc>
                <a:spcPct val="150000"/>
              </a:lnSpc>
            </a:pP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1g @2002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5EE06E-2E7E-A02D-E562-C3FB7802AFF1}"/>
              </a:ext>
            </a:extLst>
          </p:cNvPr>
          <p:cNvSpPr/>
          <p:nvPr/>
        </p:nvSpPr>
        <p:spPr>
          <a:xfrm>
            <a:off x="1789788" y="2897483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1C9FACF-00F9-4F78-BCC8-6FF30D1B3BE1}"/>
              </a:ext>
            </a:extLst>
          </p:cNvPr>
          <p:cNvSpPr txBox="1"/>
          <p:nvPr/>
        </p:nvSpPr>
        <p:spPr>
          <a:xfrm>
            <a:off x="1744881" y="2982441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metformin</a:t>
            </a: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1g, Oral, BD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928BEDF-08DB-4889-2EAB-D355F74A9674}"/>
              </a:ext>
            </a:extLst>
          </p:cNvPr>
          <p:cNvSpPr/>
          <p:nvPr/>
        </p:nvSpPr>
        <p:spPr>
          <a:xfrm>
            <a:off x="1815712" y="3463838"/>
            <a:ext cx="928258" cy="58100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FB772A2-97F3-1B88-0283-0286B3F600C0}"/>
              </a:ext>
            </a:extLst>
          </p:cNvPr>
          <p:cNvSpPr txBox="1"/>
          <p:nvPr/>
        </p:nvSpPr>
        <p:spPr>
          <a:xfrm>
            <a:off x="1755384" y="358860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metoprolol</a:t>
            </a: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50mg, Oral, BD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93B465A-6D2C-8D35-02D2-499D0E00DD52}"/>
              </a:ext>
            </a:extLst>
          </p:cNvPr>
          <p:cNvSpPr/>
          <p:nvPr/>
        </p:nvSpPr>
        <p:spPr>
          <a:xfrm>
            <a:off x="1796685" y="5586335"/>
            <a:ext cx="979280" cy="423436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72F1080-FC0B-C597-B14F-99AFC8DA2300}"/>
              </a:ext>
            </a:extLst>
          </p:cNvPr>
          <p:cNvSpPr txBox="1"/>
          <p:nvPr/>
        </p:nvSpPr>
        <p:spPr>
          <a:xfrm>
            <a:off x="1764689" y="5724714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rosuvastatin</a:t>
            </a:r>
          </a:p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10mg, Oral, nocte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BAA05CF-6ABE-45F5-EF8E-CBD5CCB30421}"/>
              </a:ext>
            </a:extLst>
          </p:cNvPr>
          <p:cNvSpPr/>
          <p:nvPr/>
        </p:nvSpPr>
        <p:spPr>
          <a:xfrm>
            <a:off x="1793308" y="5070593"/>
            <a:ext cx="1050715" cy="516968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9CD0FF-B4C7-780C-6030-FB26706AD533}"/>
              </a:ext>
            </a:extLst>
          </p:cNvPr>
          <p:cNvSpPr txBox="1"/>
          <p:nvPr/>
        </p:nvSpPr>
        <p:spPr>
          <a:xfrm>
            <a:off x="1738746" y="5180105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paracetamol</a:t>
            </a: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1g, Oral, QID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A0A739C-F085-1C01-EE8B-A44BD24BDDC1}"/>
              </a:ext>
            </a:extLst>
          </p:cNvPr>
          <p:cNvSpPr/>
          <p:nvPr/>
        </p:nvSpPr>
        <p:spPr>
          <a:xfrm>
            <a:off x="1796685" y="4609073"/>
            <a:ext cx="1050715" cy="436486"/>
          </a:xfrm>
          <a:prstGeom prst="rect">
            <a:avLst/>
          </a:prstGeom>
          <a:solidFill>
            <a:srgbClr val="C4DE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B5F1C60-4191-FFA3-956E-135796CEE32C}"/>
              </a:ext>
            </a:extLst>
          </p:cNvPr>
          <p:cNvSpPr txBox="1"/>
          <p:nvPr/>
        </p:nvSpPr>
        <p:spPr>
          <a:xfrm>
            <a:off x="1751778" y="4613550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ramipril</a:t>
            </a: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5mg, Oral, OD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5A3B08C-D91A-7E5F-8B9A-F9D10FC1E1AB}"/>
              </a:ext>
            </a:extLst>
          </p:cNvPr>
          <p:cNvSpPr txBox="1"/>
          <p:nvPr/>
        </p:nvSpPr>
        <p:spPr>
          <a:xfrm>
            <a:off x="3817005" y="3491574"/>
            <a:ext cx="689612" cy="469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50mg @ 1031</a:t>
            </a:r>
          </a:p>
          <a:p>
            <a:pPr>
              <a:lnSpc>
                <a:spcPct val="150000"/>
              </a:lnSpc>
            </a:pP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50mg @2002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514BB6A-30C8-D28F-D53B-B6D0696A7E95}"/>
              </a:ext>
            </a:extLst>
          </p:cNvPr>
          <p:cNvSpPr txBox="1"/>
          <p:nvPr/>
        </p:nvSpPr>
        <p:spPr>
          <a:xfrm>
            <a:off x="3828880" y="4087978"/>
            <a:ext cx="7120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2.5mg @ 0841</a:t>
            </a:r>
          </a:p>
          <a:p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2.5mg @0930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B7EB206-03BF-2AF7-601A-8602A3434550}"/>
              </a:ext>
            </a:extLst>
          </p:cNvPr>
          <p:cNvSpPr txBox="1"/>
          <p:nvPr/>
        </p:nvSpPr>
        <p:spPr>
          <a:xfrm>
            <a:off x="3817005" y="4582343"/>
            <a:ext cx="64472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5mg @ 1031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E167B1-AF6C-3055-E38E-24597360F73E}"/>
              </a:ext>
            </a:extLst>
          </p:cNvPr>
          <p:cNvSpPr txBox="1"/>
          <p:nvPr/>
        </p:nvSpPr>
        <p:spPr>
          <a:xfrm>
            <a:off x="3806650" y="4988203"/>
            <a:ext cx="572593" cy="60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1g @ 0811</a:t>
            </a:r>
          </a:p>
          <a:p>
            <a:pPr>
              <a:lnSpc>
                <a:spcPts val="1400"/>
              </a:lnSpc>
            </a:pPr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1g @ 1422</a:t>
            </a:r>
          </a:p>
          <a:p>
            <a:pPr>
              <a:lnSpc>
                <a:spcPts val="1400"/>
              </a:lnSpc>
            </a:pPr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1g @ 2202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8DB57F-4E07-1FDE-5422-5F4402419351}"/>
              </a:ext>
            </a:extLst>
          </p:cNvPr>
          <p:cNvSpPr txBox="1"/>
          <p:nvPr/>
        </p:nvSpPr>
        <p:spPr>
          <a:xfrm>
            <a:off x="3804982" y="5541142"/>
            <a:ext cx="668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10mg @2002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90F42AD-4497-9BA5-1E03-A8CD80CAF6BD}"/>
              </a:ext>
            </a:extLst>
          </p:cNvPr>
          <p:cNvCxnSpPr>
            <a:cxnSpLocks/>
          </p:cNvCxnSpPr>
          <p:nvPr/>
        </p:nvCxnSpPr>
        <p:spPr>
          <a:xfrm>
            <a:off x="1779433" y="5045559"/>
            <a:ext cx="5745528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E39C2AE-6B0E-EC59-0E3E-8C5A457BFF7C}"/>
              </a:ext>
            </a:extLst>
          </p:cNvPr>
          <p:cNvCxnSpPr>
            <a:cxnSpLocks/>
          </p:cNvCxnSpPr>
          <p:nvPr/>
        </p:nvCxnSpPr>
        <p:spPr>
          <a:xfrm>
            <a:off x="5535383" y="3429000"/>
            <a:ext cx="1999933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7944D4E-541B-A720-FAF2-8DAAB66EB3B4}"/>
              </a:ext>
            </a:extLst>
          </p:cNvPr>
          <p:cNvCxnSpPr>
            <a:cxnSpLocks/>
          </p:cNvCxnSpPr>
          <p:nvPr/>
        </p:nvCxnSpPr>
        <p:spPr>
          <a:xfrm>
            <a:off x="5535383" y="5586335"/>
            <a:ext cx="1999933" cy="0"/>
          </a:xfrm>
          <a:prstGeom prst="line">
            <a:avLst/>
          </a:prstGeom>
          <a:ln>
            <a:solidFill>
              <a:srgbClr val="CCC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A67DB57-7C9A-0588-1040-A7E0F1423A62}"/>
              </a:ext>
            </a:extLst>
          </p:cNvPr>
          <p:cNvSpPr txBox="1"/>
          <p:nvPr/>
        </p:nvSpPr>
        <p:spPr>
          <a:xfrm>
            <a:off x="5512037" y="2904400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0731</a:t>
            </a:r>
          </a:p>
          <a:p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7EE91A1-3DCE-2E18-AF64-89FD54EF8522}"/>
              </a:ext>
            </a:extLst>
          </p:cNvPr>
          <p:cNvSpPr txBox="1"/>
          <p:nvPr/>
        </p:nvSpPr>
        <p:spPr>
          <a:xfrm>
            <a:off x="5512037" y="3470746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50mg @ 0731</a:t>
            </a:r>
          </a:p>
          <a:p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DB195A8-7C4C-2653-F300-304C5CA9E1AA}"/>
              </a:ext>
            </a:extLst>
          </p:cNvPr>
          <p:cNvSpPr txBox="1"/>
          <p:nvPr/>
        </p:nvSpPr>
        <p:spPr>
          <a:xfrm>
            <a:off x="5512037" y="4617879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5mg @ 0731</a:t>
            </a:r>
          </a:p>
          <a:p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60BAC3B-ED1D-FF14-3ABD-D1A6B90EBC78}"/>
              </a:ext>
            </a:extLst>
          </p:cNvPr>
          <p:cNvSpPr txBox="1"/>
          <p:nvPr/>
        </p:nvSpPr>
        <p:spPr>
          <a:xfrm>
            <a:off x="5512037" y="5081184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1g @ 0605</a:t>
            </a:r>
          </a:p>
          <a:p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2010051-C671-05CB-3CFA-39C001752CEB}"/>
              </a:ext>
            </a:extLst>
          </p:cNvPr>
          <p:cNvSpPr txBox="1"/>
          <p:nvPr/>
        </p:nvSpPr>
        <p:spPr>
          <a:xfrm>
            <a:off x="7501942" y="2128441"/>
            <a:ext cx="4649787" cy="4593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53A2E-BEEB-99BA-6168-8224FC20332D}"/>
              </a:ext>
            </a:extLst>
          </p:cNvPr>
          <p:cNvSpPr txBox="1"/>
          <p:nvPr/>
        </p:nvSpPr>
        <p:spPr>
          <a:xfrm>
            <a:off x="4864767" y="6085604"/>
            <a:ext cx="2798693" cy="19133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1" name="Rectangle 80" hidden="1">
            <a:hlinkClick r:id="rId4" action="ppaction://hlinksldjump"/>
            <a:extLst>
              <a:ext uri="{FF2B5EF4-FFF2-40B4-BE49-F238E27FC236}">
                <a16:creationId xmlns:a16="http://schemas.microsoft.com/office/drawing/2014/main" id="{BEE2BCD0-3110-A8EE-CA38-CEC13F3B0415}"/>
              </a:ext>
            </a:extLst>
          </p:cNvPr>
          <p:cNvSpPr/>
          <p:nvPr/>
        </p:nvSpPr>
        <p:spPr>
          <a:xfrm>
            <a:off x="12142" y="32825"/>
            <a:ext cx="12198339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TextBox 81">
            <a:hlinkClick r:id="rId5" action="ppaction://hlinksldjump"/>
            <a:extLst>
              <a:ext uri="{FF2B5EF4-FFF2-40B4-BE49-F238E27FC236}">
                <a16:creationId xmlns:a16="http://schemas.microsoft.com/office/drawing/2014/main" id="{74234AF3-031D-24DC-A038-303A9B39E1D5}"/>
              </a:ext>
            </a:extLst>
          </p:cNvPr>
          <p:cNvSpPr txBox="1"/>
          <p:nvPr/>
        </p:nvSpPr>
        <p:spPr>
          <a:xfrm>
            <a:off x="1980" y="2300607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83" name="TextBox 82">
            <a:hlinkClick r:id="rId4" action="ppaction://hlinksldjump"/>
            <a:extLst>
              <a:ext uri="{FF2B5EF4-FFF2-40B4-BE49-F238E27FC236}">
                <a16:creationId xmlns:a16="http://schemas.microsoft.com/office/drawing/2014/main" id="{35D6F03C-70C6-2C3A-8E3B-797E42E68039}"/>
              </a:ext>
            </a:extLst>
          </p:cNvPr>
          <p:cNvSpPr txBox="1"/>
          <p:nvPr/>
        </p:nvSpPr>
        <p:spPr>
          <a:xfrm>
            <a:off x="0" y="2712531"/>
            <a:ext cx="1499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4" name="TextBox 83">
            <a:hlinkClick r:id="rId6" action="ppaction://hlinksldjump"/>
            <a:extLst>
              <a:ext uri="{FF2B5EF4-FFF2-40B4-BE49-F238E27FC236}">
                <a16:creationId xmlns:a16="http://schemas.microsoft.com/office/drawing/2014/main" id="{EEF19B3E-F501-7F3A-412D-526E74CA1B4F}"/>
              </a:ext>
            </a:extLst>
          </p:cNvPr>
          <p:cNvSpPr txBox="1"/>
          <p:nvPr/>
        </p:nvSpPr>
        <p:spPr>
          <a:xfrm>
            <a:off x="19275" y="3112641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85" name="TextBox 84">
            <a:hlinkClick r:id="rId7" action="ppaction://hlinksldjump"/>
            <a:extLst>
              <a:ext uri="{FF2B5EF4-FFF2-40B4-BE49-F238E27FC236}">
                <a16:creationId xmlns:a16="http://schemas.microsoft.com/office/drawing/2014/main" id="{12E6029F-9498-E354-BBBE-04055A2528F2}"/>
              </a:ext>
            </a:extLst>
          </p:cNvPr>
          <p:cNvSpPr txBox="1"/>
          <p:nvPr/>
        </p:nvSpPr>
        <p:spPr>
          <a:xfrm>
            <a:off x="1524" y="3482084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148960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E6304404-FF5A-2B66-ABDA-9CA3290A78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0"/>
          <a:stretch/>
        </p:blipFill>
        <p:spPr>
          <a:xfrm>
            <a:off x="2080" y="0"/>
            <a:ext cx="12198339" cy="62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026046-E924-244D-40A8-4F03392FE2E1}"/>
              </a:ext>
            </a:extLst>
          </p:cNvPr>
          <p:cNvSpPr txBox="1"/>
          <p:nvPr/>
        </p:nvSpPr>
        <p:spPr>
          <a:xfrm>
            <a:off x="3909012" y="1936849"/>
            <a:ext cx="2032000" cy="34028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88113BF6-B17F-F5AD-7939-22E3075A3CCC}"/>
              </a:ext>
            </a:extLst>
          </p:cNvPr>
          <p:cNvSpPr/>
          <p:nvPr/>
        </p:nvSpPr>
        <p:spPr>
          <a:xfrm flipH="1">
            <a:off x="-2496457" y="38183"/>
            <a:ext cx="2496457" cy="6819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680BA4-E865-C9A9-9398-062FF17877BE}"/>
              </a:ext>
            </a:extLst>
          </p:cNvPr>
          <p:cNvSpPr/>
          <p:nvPr/>
        </p:nvSpPr>
        <p:spPr>
          <a:xfrm>
            <a:off x="4516655" y="5268549"/>
            <a:ext cx="680623" cy="11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13920B-87A9-4F33-FFD8-9C9AB60C991F}"/>
              </a:ext>
            </a:extLst>
          </p:cNvPr>
          <p:cNvSpPr txBox="1"/>
          <p:nvPr/>
        </p:nvSpPr>
        <p:spPr>
          <a:xfrm>
            <a:off x="4442634" y="5219985"/>
            <a:ext cx="819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1014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15.1 x 10^9/L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5C60A4-B35E-D043-F08C-DBE8CE3B3512}"/>
              </a:ext>
            </a:extLst>
          </p:cNvPr>
          <p:cNvSpPr txBox="1"/>
          <p:nvPr/>
        </p:nvSpPr>
        <p:spPr>
          <a:xfrm>
            <a:off x="4717513" y="1976177"/>
            <a:ext cx="7482906" cy="49740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0AB955-EF7A-A8B7-104B-14DB93A93B81}"/>
              </a:ext>
            </a:extLst>
          </p:cNvPr>
          <p:cNvSpPr txBox="1"/>
          <p:nvPr/>
        </p:nvSpPr>
        <p:spPr>
          <a:xfrm>
            <a:off x="3909012" y="1936849"/>
            <a:ext cx="2032000" cy="34028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 screenshot of a medical results&#10;&#10;Description automatically generated">
            <a:extLst>
              <a:ext uri="{FF2B5EF4-FFF2-40B4-BE49-F238E27FC236}">
                <a16:creationId xmlns:a16="http://schemas.microsoft.com/office/drawing/2014/main" id="{9DCD3CC3-D28B-898B-54BC-CEDBEFF805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297"/>
          <a:stretch/>
        </p:blipFill>
        <p:spPr>
          <a:xfrm>
            <a:off x="1640611" y="1923482"/>
            <a:ext cx="6304176" cy="942493"/>
          </a:xfrm>
          <a:prstGeom prst="rect">
            <a:avLst/>
          </a:prstGeom>
        </p:spPr>
      </p:pic>
      <p:pic>
        <p:nvPicPr>
          <p:cNvPr id="8" name="Picture 7" descr="A screenshot of a medical results&#10;&#10;Description automatically generated">
            <a:extLst>
              <a:ext uri="{FF2B5EF4-FFF2-40B4-BE49-F238E27FC236}">
                <a16:creationId xmlns:a16="http://schemas.microsoft.com/office/drawing/2014/main" id="{9C7DC18A-1D64-4FDD-BD4B-E5B7BBC44D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928" r="43156" b="34863"/>
          <a:stretch/>
        </p:blipFill>
        <p:spPr>
          <a:xfrm>
            <a:off x="1640611" y="2879342"/>
            <a:ext cx="3583553" cy="2114812"/>
          </a:xfrm>
          <a:prstGeom prst="rect">
            <a:avLst/>
          </a:prstGeom>
        </p:spPr>
      </p:pic>
      <p:pic>
        <p:nvPicPr>
          <p:cNvPr id="9" name="Picture 8" descr="A screenshot of a medical results&#10;&#10;Description automatically generated">
            <a:extLst>
              <a:ext uri="{FF2B5EF4-FFF2-40B4-BE49-F238E27FC236}">
                <a16:creationId xmlns:a16="http://schemas.microsoft.com/office/drawing/2014/main" id="{E75D40F8-061E-209D-802B-BFAB381039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880" r="43156" b="34863"/>
          <a:stretch/>
        </p:blipFill>
        <p:spPr>
          <a:xfrm>
            <a:off x="1640611" y="4980323"/>
            <a:ext cx="3583553" cy="1558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B78A80-B32D-D575-1065-53A6511F8BE5}"/>
              </a:ext>
            </a:extLst>
          </p:cNvPr>
          <p:cNvSpPr txBox="1"/>
          <p:nvPr/>
        </p:nvSpPr>
        <p:spPr>
          <a:xfrm>
            <a:off x="3322750" y="5007520"/>
            <a:ext cx="1200106" cy="215444"/>
          </a:xfrm>
          <a:prstGeom prst="rect">
            <a:avLst/>
          </a:prstGeom>
          <a:solidFill>
            <a:srgbClr val="E8ECF8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6BC26A-8172-CC71-0087-C2B23D0E1695}"/>
              </a:ext>
            </a:extLst>
          </p:cNvPr>
          <p:cNvSpPr txBox="1"/>
          <p:nvPr/>
        </p:nvSpPr>
        <p:spPr>
          <a:xfrm>
            <a:off x="3282250" y="4970896"/>
            <a:ext cx="4475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Lipase</a:t>
            </a:r>
          </a:p>
        </p:txBody>
      </p:sp>
      <p:pic>
        <p:nvPicPr>
          <p:cNvPr id="14" name="Picture 13" descr="A screenshot of a medical results&#10;&#10;Description automatically generated">
            <a:extLst>
              <a:ext uri="{FF2B5EF4-FFF2-40B4-BE49-F238E27FC236}">
                <a16:creationId xmlns:a16="http://schemas.microsoft.com/office/drawing/2014/main" id="{32528DEA-81CA-6621-857E-3E4854F299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329" r="43156"/>
          <a:stretch/>
        </p:blipFill>
        <p:spPr>
          <a:xfrm>
            <a:off x="1640611" y="5145575"/>
            <a:ext cx="3583553" cy="16584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78810FF-5555-3937-EA84-E3F7764C136C}"/>
              </a:ext>
            </a:extLst>
          </p:cNvPr>
          <p:cNvSpPr txBox="1"/>
          <p:nvPr/>
        </p:nvSpPr>
        <p:spPr>
          <a:xfrm>
            <a:off x="4538486" y="5034260"/>
            <a:ext cx="586262" cy="108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5C179D-86E5-92FF-1573-B6B18F06225F}"/>
              </a:ext>
            </a:extLst>
          </p:cNvPr>
          <p:cNvSpPr txBox="1"/>
          <p:nvPr/>
        </p:nvSpPr>
        <p:spPr>
          <a:xfrm>
            <a:off x="4455097" y="4971511"/>
            <a:ext cx="707245" cy="195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0" dirty="0">
                <a:solidFill>
                  <a:srgbClr val="FB020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10,012 U/L  C</a:t>
            </a:r>
          </a:p>
        </p:txBody>
      </p:sp>
      <p:sp>
        <p:nvSpPr>
          <p:cNvPr id="33" name="Rectangle 32">
            <a:hlinkClick r:id="rId3" action="ppaction://hlinksldjump"/>
            <a:extLst>
              <a:ext uri="{FF2B5EF4-FFF2-40B4-BE49-F238E27FC236}">
                <a16:creationId xmlns:a16="http://schemas.microsoft.com/office/drawing/2014/main" id="{198B62B2-9888-18AA-BEF8-252907AE4C9E}"/>
              </a:ext>
            </a:extLst>
          </p:cNvPr>
          <p:cNvSpPr/>
          <p:nvPr/>
        </p:nvSpPr>
        <p:spPr>
          <a:xfrm>
            <a:off x="12142" y="-25400"/>
            <a:ext cx="12198338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hlinkClick r:id="rId5" action="ppaction://hlinksldjump"/>
            <a:extLst>
              <a:ext uri="{FF2B5EF4-FFF2-40B4-BE49-F238E27FC236}">
                <a16:creationId xmlns:a16="http://schemas.microsoft.com/office/drawing/2014/main" id="{E9299045-7DD0-DD5C-3FDA-DC405A0CA7A3}"/>
              </a:ext>
            </a:extLst>
          </p:cNvPr>
          <p:cNvSpPr txBox="1"/>
          <p:nvPr/>
        </p:nvSpPr>
        <p:spPr>
          <a:xfrm>
            <a:off x="1980" y="2135507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35" name="TextBox 34">
            <a:hlinkClick r:id="rId6" action="ppaction://hlinksldjump"/>
            <a:extLst>
              <a:ext uri="{FF2B5EF4-FFF2-40B4-BE49-F238E27FC236}">
                <a16:creationId xmlns:a16="http://schemas.microsoft.com/office/drawing/2014/main" id="{F8838E9F-DE9F-B083-CF8D-D09E9976BABB}"/>
              </a:ext>
            </a:extLst>
          </p:cNvPr>
          <p:cNvSpPr txBox="1"/>
          <p:nvPr/>
        </p:nvSpPr>
        <p:spPr>
          <a:xfrm>
            <a:off x="0" y="2547431"/>
            <a:ext cx="1499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>
            <a:hlinkClick r:id="rId3" action="ppaction://hlinksldjump"/>
            <a:extLst>
              <a:ext uri="{FF2B5EF4-FFF2-40B4-BE49-F238E27FC236}">
                <a16:creationId xmlns:a16="http://schemas.microsoft.com/office/drawing/2014/main" id="{2BCE693C-858F-260C-67BF-8925224BC3D9}"/>
              </a:ext>
            </a:extLst>
          </p:cNvPr>
          <p:cNvSpPr txBox="1"/>
          <p:nvPr/>
        </p:nvSpPr>
        <p:spPr>
          <a:xfrm>
            <a:off x="19275" y="2947541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37" name="TextBox 36">
            <a:hlinkClick r:id="rId7" action="ppaction://hlinksldjump"/>
            <a:extLst>
              <a:ext uri="{FF2B5EF4-FFF2-40B4-BE49-F238E27FC236}">
                <a16:creationId xmlns:a16="http://schemas.microsoft.com/office/drawing/2014/main" id="{4CD9C6DC-A76C-3341-9E14-0D4832A3ADE9}"/>
              </a:ext>
            </a:extLst>
          </p:cNvPr>
          <p:cNvSpPr txBox="1"/>
          <p:nvPr/>
        </p:nvSpPr>
        <p:spPr>
          <a:xfrm>
            <a:off x="1524" y="3359188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2" name="Rectangle 1">
            <a:hlinkClick r:id="rId8" action="ppaction://hlinksldjump"/>
            <a:extLst>
              <a:ext uri="{FF2B5EF4-FFF2-40B4-BE49-F238E27FC236}">
                <a16:creationId xmlns:a16="http://schemas.microsoft.com/office/drawing/2014/main" id="{B3E1382C-40F3-41DC-BDC9-DDEF58F40E9C}"/>
              </a:ext>
            </a:extLst>
          </p:cNvPr>
          <p:cNvSpPr/>
          <p:nvPr/>
        </p:nvSpPr>
        <p:spPr>
          <a:xfrm>
            <a:off x="3909012" y="1976177"/>
            <a:ext cx="808501" cy="26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4472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AD61254E-ECA5-00D1-8AD4-A1582356AD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0"/>
          <a:stretch/>
        </p:blipFill>
        <p:spPr>
          <a:xfrm>
            <a:off x="2080" y="0"/>
            <a:ext cx="12198339" cy="624984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DD4911B-1200-23B8-FDC7-4207FB2C3F03}"/>
              </a:ext>
            </a:extLst>
          </p:cNvPr>
          <p:cNvSpPr txBox="1"/>
          <p:nvPr/>
        </p:nvSpPr>
        <p:spPr>
          <a:xfrm>
            <a:off x="1613919" y="1767982"/>
            <a:ext cx="10571047" cy="49740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7F016C56-C08A-173B-BD1C-63F68B5B3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65" y="1790904"/>
            <a:ext cx="8664191" cy="4056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71832-5645-28E3-0D1E-1C8DFAA97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878" y="3213025"/>
            <a:ext cx="7772400" cy="132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61885E-09E6-7BE4-FB5F-0D89CF6A3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712" y="4300313"/>
            <a:ext cx="7772400" cy="1320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EB237E-C29E-2B09-1DEB-7921B5BB0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342" y="5090018"/>
            <a:ext cx="7772400" cy="132015"/>
          </a:xfrm>
          <a:prstGeom prst="rect">
            <a:avLst/>
          </a:prstGeom>
        </p:spPr>
      </p:pic>
      <p:pic>
        <p:nvPicPr>
          <p:cNvPr id="39" name="Picture 38" descr="A graph with a line going up&#10;&#10;Description automatically generated">
            <a:extLst>
              <a:ext uri="{FF2B5EF4-FFF2-40B4-BE49-F238E27FC236}">
                <a16:creationId xmlns:a16="http://schemas.microsoft.com/office/drawing/2014/main" id="{A0665AAB-7BE3-2ECB-A3A5-8C6D9FC2DA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075" b="1"/>
          <a:stretch/>
        </p:blipFill>
        <p:spPr>
          <a:xfrm>
            <a:off x="1597025" y="5387601"/>
            <a:ext cx="8642490" cy="1364452"/>
          </a:xfrm>
          <a:prstGeom prst="rect">
            <a:avLst/>
          </a:prstGeom>
        </p:spPr>
      </p:pic>
      <p:pic>
        <p:nvPicPr>
          <p:cNvPr id="43" name="Picture 42" descr="A graph with a line going up&#10;&#10;Description automatically generated">
            <a:extLst>
              <a:ext uri="{FF2B5EF4-FFF2-40B4-BE49-F238E27FC236}">
                <a16:creationId xmlns:a16="http://schemas.microsoft.com/office/drawing/2014/main" id="{E82B3BAB-1B8E-0C61-6826-49C5A2A691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" b="77876"/>
          <a:stretch/>
        </p:blipFill>
        <p:spPr>
          <a:xfrm>
            <a:off x="1608965" y="4889363"/>
            <a:ext cx="8612338" cy="531464"/>
          </a:xfrm>
          <a:prstGeom prst="rect">
            <a:avLst/>
          </a:prstGeom>
        </p:spPr>
      </p:pic>
      <p:sp>
        <p:nvSpPr>
          <p:cNvPr id="44" name="Rectangle 43">
            <a:hlinkClick r:id="rId6" action="ppaction://hlinksldjump"/>
            <a:extLst>
              <a:ext uri="{FF2B5EF4-FFF2-40B4-BE49-F238E27FC236}">
                <a16:creationId xmlns:a16="http://schemas.microsoft.com/office/drawing/2014/main" id="{631EB78D-2158-1AA0-A777-052BC579222A}"/>
              </a:ext>
            </a:extLst>
          </p:cNvPr>
          <p:cNvSpPr/>
          <p:nvPr/>
        </p:nvSpPr>
        <p:spPr>
          <a:xfrm>
            <a:off x="12141" y="0"/>
            <a:ext cx="12160584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hlinkClick r:id="rId6" action="ppaction://hlinksldjump"/>
            <a:extLst>
              <a:ext uri="{FF2B5EF4-FFF2-40B4-BE49-F238E27FC236}">
                <a16:creationId xmlns:a16="http://schemas.microsoft.com/office/drawing/2014/main" id="{45CCB699-AF66-8978-AA43-8C7DCEA24B16}"/>
              </a:ext>
            </a:extLst>
          </p:cNvPr>
          <p:cNvSpPr txBox="1"/>
          <p:nvPr/>
        </p:nvSpPr>
        <p:spPr>
          <a:xfrm>
            <a:off x="1980" y="21524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50" name="TextBox 49">
            <a:hlinkClick r:id="rId7" action="ppaction://hlinksldjump"/>
            <a:extLst>
              <a:ext uri="{FF2B5EF4-FFF2-40B4-BE49-F238E27FC236}">
                <a16:creationId xmlns:a16="http://schemas.microsoft.com/office/drawing/2014/main" id="{79281120-0BF0-ECB8-C0EC-F24441EC087E}"/>
              </a:ext>
            </a:extLst>
          </p:cNvPr>
          <p:cNvSpPr txBox="1"/>
          <p:nvPr/>
        </p:nvSpPr>
        <p:spPr>
          <a:xfrm>
            <a:off x="0" y="2564366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51" name="TextBox 50">
            <a:hlinkClick r:id="rId8" action="ppaction://hlinksldjump"/>
            <a:extLst>
              <a:ext uri="{FF2B5EF4-FFF2-40B4-BE49-F238E27FC236}">
                <a16:creationId xmlns:a16="http://schemas.microsoft.com/office/drawing/2014/main" id="{E4525E0D-0862-B804-1CAD-41092AB1E8BE}"/>
              </a:ext>
            </a:extLst>
          </p:cNvPr>
          <p:cNvSpPr txBox="1"/>
          <p:nvPr/>
        </p:nvSpPr>
        <p:spPr>
          <a:xfrm>
            <a:off x="19275" y="2964476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52" name="TextBox 51">
            <a:hlinkClick r:id="rId9" action="ppaction://hlinksldjump"/>
            <a:extLst>
              <a:ext uri="{FF2B5EF4-FFF2-40B4-BE49-F238E27FC236}">
                <a16:creationId xmlns:a16="http://schemas.microsoft.com/office/drawing/2014/main" id="{E00DDE28-8A65-D5FD-58E7-2126A8786C61}"/>
              </a:ext>
            </a:extLst>
          </p:cNvPr>
          <p:cNvSpPr txBox="1"/>
          <p:nvPr/>
        </p:nvSpPr>
        <p:spPr>
          <a:xfrm>
            <a:off x="1524" y="3376123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3" name="Triangle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767644A-0091-6777-0B34-FBEB235FD14C}"/>
              </a:ext>
            </a:extLst>
          </p:cNvPr>
          <p:cNvSpPr/>
          <p:nvPr/>
        </p:nvSpPr>
        <p:spPr>
          <a:xfrm rot="10800000">
            <a:off x="10759075" y="5057603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D76EF3-558C-2B6F-791B-334AD2B81952}"/>
              </a:ext>
            </a:extLst>
          </p:cNvPr>
          <p:cNvSpPr txBox="1"/>
          <p:nvPr/>
        </p:nvSpPr>
        <p:spPr>
          <a:xfrm>
            <a:off x="10866095" y="5057603"/>
            <a:ext cx="962454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down</a:t>
            </a:r>
          </a:p>
        </p:txBody>
      </p:sp>
    </p:spTree>
    <p:extLst>
      <p:ext uri="{BB962C8B-B14F-4D97-AF65-F5344CB8AC3E}">
        <p14:creationId xmlns:p14="http://schemas.microsoft.com/office/powerpoint/2010/main" val="557592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EFF352-3961-B57B-A14A-7CB968AC3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0"/>
          <a:stretch/>
        </p:blipFill>
        <p:spPr>
          <a:xfrm>
            <a:off x="2080" y="1"/>
            <a:ext cx="12195515" cy="6248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5B718C8-2179-0B22-1BDF-3C4ACD4025AC}"/>
              </a:ext>
            </a:extLst>
          </p:cNvPr>
          <p:cNvSpPr txBox="1"/>
          <p:nvPr/>
        </p:nvSpPr>
        <p:spPr>
          <a:xfrm>
            <a:off x="10008986" y="2012977"/>
            <a:ext cx="2175979" cy="48633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6193B5-2A56-21D2-B16A-131EE454CBE6}"/>
              </a:ext>
            </a:extLst>
          </p:cNvPr>
          <p:cNvGrpSpPr/>
          <p:nvPr/>
        </p:nvGrpSpPr>
        <p:grpSpPr>
          <a:xfrm>
            <a:off x="1528085" y="1956107"/>
            <a:ext cx="8485857" cy="4793213"/>
            <a:chOff x="1007385" y="1322960"/>
            <a:chExt cx="8485857" cy="4793213"/>
          </a:xfrm>
        </p:grpSpPr>
        <p:pic>
          <p:nvPicPr>
            <p:cNvPr id="6" name="Picture 5" descr="A graph showing a line of people&#10;&#10;Description automatically generated with medium confidence">
              <a:extLst>
                <a:ext uri="{FF2B5EF4-FFF2-40B4-BE49-F238E27FC236}">
                  <a16:creationId xmlns:a16="http://schemas.microsoft.com/office/drawing/2014/main" id="{811D5875-CB8F-0457-8FFE-E7C215E38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7385" y="1322960"/>
              <a:ext cx="8485857" cy="2086799"/>
            </a:xfrm>
            <a:prstGeom prst="rect">
              <a:avLst/>
            </a:prstGeom>
          </p:spPr>
        </p:pic>
        <p:pic>
          <p:nvPicPr>
            <p:cNvPr id="8" name="Picture 7" descr="A screenshot of a graph&#10;&#10;Description automatically generated">
              <a:extLst>
                <a:ext uri="{FF2B5EF4-FFF2-40B4-BE49-F238E27FC236}">
                  <a16:creationId xmlns:a16="http://schemas.microsoft.com/office/drawing/2014/main" id="{1B467BA9-80DC-8FBC-5C22-BDB8B459E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2339" y="3409759"/>
              <a:ext cx="8371477" cy="2706414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79C56FB-C0E6-CE5D-8005-B97BAF14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7797" y="1513389"/>
              <a:ext cx="7772400" cy="13201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85856B1-20E9-9398-A5E9-0ACF12732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4113" y="3588592"/>
              <a:ext cx="7772400" cy="13201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677FFDD-47E2-2C8E-E229-4A44C2B11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7797" y="4693969"/>
              <a:ext cx="7772400" cy="132015"/>
            </a:xfrm>
            <a:prstGeom prst="rect">
              <a:avLst/>
            </a:prstGeom>
          </p:spPr>
        </p:pic>
      </p:grpSp>
      <p:sp>
        <p:nvSpPr>
          <p:cNvPr id="29" name="Rectangle 28">
            <a:hlinkClick r:id="rId6" action="ppaction://hlinksldjump"/>
            <a:extLst>
              <a:ext uri="{FF2B5EF4-FFF2-40B4-BE49-F238E27FC236}">
                <a16:creationId xmlns:a16="http://schemas.microsoft.com/office/drawing/2014/main" id="{0E0DAEC2-5B29-A0F5-F30E-28B307E803DC}"/>
              </a:ext>
            </a:extLst>
          </p:cNvPr>
          <p:cNvSpPr/>
          <p:nvPr/>
        </p:nvSpPr>
        <p:spPr>
          <a:xfrm>
            <a:off x="12141" y="-12700"/>
            <a:ext cx="12160584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hlinkClick r:id="rId7" action="ppaction://hlinksldjump"/>
            <a:extLst>
              <a:ext uri="{FF2B5EF4-FFF2-40B4-BE49-F238E27FC236}">
                <a16:creationId xmlns:a16="http://schemas.microsoft.com/office/drawing/2014/main" id="{283DD413-C49C-B90F-21E7-122B0B262199}"/>
              </a:ext>
            </a:extLst>
          </p:cNvPr>
          <p:cNvSpPr txBox="1"/>
          <p:nvPr/>
        </p:nvSpPr>
        <p:spPr>
          <a:xfrm>
            <a:off x="1980" y="215244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41" name="TextBox 40">
            <a:hlinkClick r:id="rId8" action="ppaction://hlinksldjump"/>
            <a:extLst>
              <a:ext uri="{FF2B5EF4-FFF2-40B4-BE49-F238E27FC236}">
                <a16:creationId xmlns:a16="http://schemas.microsoft.com/office/drawing/2014/main" id="{80630CDA-5803-E4AA-4753-5A2A3BFE9ADB}"/>
              </a:ext>
            </a:extLst>
          </p:cNvPr>
          <p:cNvSpPr txBox="1"/>
          <p:nvPr/>
        </p:nvSpPr>
        <p:spPr>
          <a:xfrm>
            <a:off x="0" y="2564366"/>
            <a:ext cx="1499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42" name="TextBox 41">
            <a:hlinkClick r:id="rId9" action="ppaction://hlinksldjump"/>
            <a:extLst>
              <a:ext uri="{FF2B5EF4-FFF2-40B4-BE49-F238E27FC236}">
                <a16:creationId xmlns:a16="http://schemas.microsoft.com/office/drawing/2014/main" id="{BA0909F9-24F2-C7F7-38E0-5B01D67A0A61}"/>
              </a:ext>
            </a:extLst>
          </p:cNvPr>
          <p:cNvSpPr txBox="1"/>
          <p:nvPr/>
        </p:nvSpPr>
        <p:spPr>
          <a:xfrm>
            <a:off x="19275" y="2964476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43" name="TextBox 42">
            <a:hlinkClick r:id="rId10" action="ppaction://hlinksldjump"/>
            <a:extLst>
              <a:ext uri="{FF2B5EF4-FFF2-40B4-BE49-F238E27FC236}">
                <a16:creationId xmlns:a16="http://schemas.microsoft.com/office/drawing/2014/main" id="{166A86B7-A33E-5990-360C-05BF68526F96}"/>
              </a:ext>
            </a:extLst>
          </p:cNvPr>
          <p:cNvSpPr txBox="1"/>
          <p:nvPr/>
        </p:nvSpPr>
        <p:spPr>
          <a:xfrm>
            <a:off x="1524" y="3376123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4" name="Triangle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30191F8-271E-EFB3-3A59-8D3FA17AD342}"/>
              </a:ext>
            </a:extLst>
          </p:cNvPr>
          <p:cNvSpPr/>
          <p:nvPr/>
        </p:nvSpPr>
        <p:spPr>
          <a:xfrm>
            <a:off x="10510222" y="2931090"/>
            <a:ext cx="1166223" cy="85081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A747411-1D55-407E-FE95-445338C427DB}"/>
              </a:ext>
            </a:extLst>
          </p:cNvPr>
          <p:cNvSpPr txBox="1"/>
          <p:nvPr/>
        </p:nvSpPr>
        <p:spPr>
          <a:xfrm>
            <a:off x="10514520" y="3247538"/>
            <a:ext cx="1166223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3531848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E6304404-FF5A-2B66-ABDA-9CA3290A78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0"/>
          <a:stretch/>
        </p:blipFill>
        <p:spPr>
          <a:xfrm>
            <a:off x="2080" y="0"/>
            <a:ext cx="12198339" cy="624984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05C60A4-B35E-D043-F08C-DBE8CE3B3512}"/>
              </a:ext>
            </a:extLst>
          </p:cNvPr>
          <p:cNvSpPr txBox="1"/>
          <p:nvPr/>
        </p:nvSpPr>
        <p:spPr>
          <a:xfrm>
            <a:off x="4717513" y="1976177"/>
            <a:ext cx="7482906" cy="49740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469D3E-D2E3-4269-AB00-AD9F7E811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863" y="2243546"/>
            <a:ext cx="9304538" cy="4582485"/>
          </a:xfrm>
          <a:prstGeom prst="rect">
            <a:avLst/>
          </a:prstGeom>
        </p:spPr>
      </p:pic>
      <p:sp>
        <p:nvSpPr>
          <p:cNvPr id="38" name="Rectangle 37">
            <a:hlinkClick r:id="rId4" action="ppaction://hlinksldjump"/>
            <a:extLst>
              <a:ext uri="{FF2B5EF4-FFF2-40B4-BE49-F238E27FC236}">
                <a16:creationId xmlns:a16="http://schemas.microsoft.com/office/drawing/2014/main" id="{385635A1-27D7-42B4-9124-91A70730E37F}"/>
              </a:ext>
            </a:extLst>
          </p:cNvPr>
          <p:cNvSpPr/>
          <p:nvPr/>
        </p:nvSpPr>
        <p:spPr>
          <a:xfrm>
            <a:off x="12141" y="-17756"/>
            <a:ext cx="12160584" cy="684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>
            <a:hlinkClick r:id="rId5" action="ppaction://hlinksldjump"/>
            <a:extLst>
              <a:ext uri="{FF2B5EF4-FFF2-40B4-BE49-F238E27FC236}">
                <a16:creationId xmlns:a16="http://schemas.microsoft.com/office/drawing/2014/main" id="{A8EE5474-5AD6-4792-BC2D-D485B8518896}"/>
              </a:ext>
            </a:extLst>
          </p:cNvPr>
          <p:cNvSpPr txBox="1"/>
          <p:nvPr/>
        </p:nvSpPr>
        <p:spPr>
          <a:xfrm>
            <a:off x="1980" y="2143151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40" name="TextBox 39">
            <a:hlinkClick r:id="rId6" action="ppaction://hlinksldjump"/>
            <a:extLst>
              <a:ext uri="{FF2B5EF4-FFF2-40B4-BE49-F238E27FC236}">
                <a16:creationId xmlns:a16="http://schemas.microsoft.com/office/drawing/2014/main" id="{FA724736-5817-49E9-964F-3858EF432B05}"/>
              </a:ext>
            </a:extLst>
          </p:cNvPr>
          <p:cNvSpPr txBox="1"/>
          <p:nvPr/>
        </p:nvSpPr>
        <p:spPr>
          <a:xfrm>
            <a:off x="0" y="2555075"/>
            <a:ext cx="1499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1" name="TextBox 40">
            <a:hlinkClick r:id="rId7" action="ppaction://hlinksldjump"/>
            <a:extLst>
              <a:ext uri="{FF2B5EF4-FFF2-40B4-BE49-F238E27FC236}">
                <a16:creationId xmlns:a16="http://schemas.microsoft.com/office/drawing/2014/main" id="{2D49E23B-2489-445A-BECA-298B5459F637}"/>
              </a:ext>
            </a:extLst>
          </p:cNvPr>
          <p:cNvSpPr txBox="1"/>
          <p:nvPr/>
        </p:nvSpPr>
        <p:spPr>
          <a:xfrm>
            <a:off x="19275" y="2955185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42" name="TextBox 41">
            <a:hlinkClick r:id="rId8" action="ppaction://hlinksldjump"/>
            <a:extLst>
              <a:ext uri="{FF2B5EF4-FFF2-40B4-BE49-F238E27FC236}">
                <a16:creationId xmlns:a16="http://schemas.microsoft.com/office/drawing/2014/main" id="{BB900DE6-C527-4EC5-9120-60E66072764C}"/>
              </a:ext>
            </a:extLst>
          </p:cNvPr>
          <p:cNvSpPr txBox="1"/>
          <p:nvPr/>
        </p:nvSpPr>
        <p:spPr>
          <a:xfrm>
            <a:off x="1524" y="3366832"/>
            <a:ext cx="149971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sp>
        <p:nvSpPr>
          <p:cNvPr id="43" name="Rectangle 42">
            <a:hlinkClick r:id="rId7" action="ppaction://hlinksldjump"/>
            <a:extLst>
              <a:ext uri="{FF2B5EF4-FFF2-40B4-BE49-F238E27FC236}">
                <a16:creationId xmlns:a16="http://schemas.microsoft.com/office/drawing/2014/main" id="{FA758F1B-7895-443F-9AD8-D4FDD8B51C2F}"/>
              </a:ext>
            </a:extLst>
          </p:cNvPr>
          <p:cNvSpPr/>
          <p:nvPr/>
        </p:nvSpPr>
        <p:spPr>
          <a:xfrm>
            <a:off x="2198277" y="2001822"/>
            <a:ext cx="931890" cy="26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9691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522</Words>
  <Application>Microsoft Macintosh PowerPoint</Application>
  <PresentationFormat>Widescreen</PresentationFormat>
  <Paragraphs>132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Malinka De Silva (Western Sydney LHD)</dc:creator>
  <cp:lastModifiedBy>Tina Wu</cp:lastModifiedBy>
  <cp:revision>12</cp:revision>
  <dcterms:created xsi:type="dcterms:W3CDTF">2023-09-19T05:51:59Z</dcterms:created>
  <dcterms:modified xsi:type="dcterms:W3CDTF">2024-03-27T11:21:00Z</dcterms:modified>
</cp:coreProperties>
</file>