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266" r:id="rId3"/>
    <p:sldId id="258" r:id="rId4"/>
    <p:sldId id="259" r:id="rId5"/>
    <p:sldId id="269" r:id="rId6"/>
    <p:sldId id="270" r:id="rId7"/>
    <p:sldId id="271" r:id="rId8"/>
    <p:sldId id="286" r:id="rId9"/>
    <p:sldId id="272" r:id="rId10"/>
    <p:sldId id="273" r:id="rId11"/>
    <p:sldId id="274" r:id="rId12"/>
    <p:sldId id="275" r:id="rId13"/>
    <p:sldId id="257" r:id="rId14"/>
    <p:sldId id="268" r:id="rId15"/>
    <p:sldId id="276" r:id="rId16"/>
    <p:sldId id="287" r:id="rId17"/>
    <p:sldId id="288" r:id="rId18"/>
    <p:sldId id="277" r:id="rId19"/>
    <p:sldId id="314" r:id="rId20"/>
    <p:sldId id="279" r:id="rId21"/>
    <p:sldId id="290" r:id="rId22"/>
    <p:sldId id="291" r:id="rId23"/>
    <p:sldId id="303" r:id="rId24"/>
    <p:sldId id="313" r:id="rId25"/>
    <p:sldId id="304" r:id="rId26"/>
    <p:sldId id="278" r:id="rId27"/>
    <p:sldId id="280" r:id="rId28"/>
    <p:sldId id="282" r:id="rId29"/>
    <p:sldId id="285" r:id="rId30"/>
    <p:sldId id="267" r:id="rId31"/>
    <p:sldId id="283" r:id="rId32"/>
    <p:sldId id="262" r:id="rId33"/>
    <p:sldId id="263" r:id="rId34"/>
    <p:sldId id="295" r:id="rId35"/>
    <p:sldId id="296" r:id="rId36"/>
    <p:sldId id="292" r:id="rId37"/>
    <p:sldId id="289" r:id="rId38"/>
    <p:sldId id="297" r:id="rId39"/>
    <p:sldId id="298" r:id="rId40"/>
    <p:sldId id="305" r:id="rId41"/>
    <p:sldId id="294" r:id="rId42"/>
    <p:sldId id="299" r:id="rId43"/>
    <p:sldId id="300" r:id="rId44"/>
    <p:sldId id="301" r:id="rId45"/>
    <p:sldId id="307" r:id="rId46"/>
    <p:sldId id="308" r:id="rId47"/>
    <p:sldId id="309" r:id="rId48"/>
    <p:sldId id="310" r:id="rId49"/>
    <p:sldId id="311" r:id="rId50"/>
    <p:sldId id="315" r:id="rId51"/>
    <p:sldId id="312" r:id="rId52"/>
    <p:sldId id="302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42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000F0E-58A8-9949-A4BC-5CE4A9740432}" type="doc">
      <dgm:prSet loTypeId="urn:microsoft.com/office/officeart/2005/8/layout/radial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738914C-B6FD-4A46-89F9-B23D435229BE}">
      <dgm:prSet phldrT="[Text]"/>
      <dgm:spPr/>
      <dgm:t>
        <a:bodyPr/>
        <a:lstStyle/>
        <a:p>
          <a:r>
            <a:rPr lang="en-US" dirty="0" smtClean="0"/>
            <a:t>Initial Approach</a:t>
          </a:r>
          <a:endParaRPr lang="en-US" dirty="0"/>
        </a:p>
      </dgm:t>
    </dgm:pt>
    <dgm:pt modelId="{FB431140-97E4-B64B-B8D0-2FB2A38F8C11}" type="parTrans" cxnId="{710F9CB3-0BEF-7144-BDB5-F2523659DE31}">
      <dgm:prSet/>
      <dgm:spPr/>
      <dgm:t>
        <a:bodyPr/>
        <a:lstStyle/>
        <a:p>
          <a:endParaRPr lang="en-US"/>
        </a:p>
      </dgm:t>
    </dgm:pt>
    <dgm:pt modelId="{EEAECF92-88E8-8840-A8AA-F977127A251F}" type="sibTrans" cxnId="{710F9CB3-0BEF-7144-BDB5-F2523659DE31}">
      <dgm:prSet/>
      <dgm:spPr/>
      <dgm:t>
        <a:bodyPr/>
        <a:lstStyle/>
        <a:p>
          <a:endParaRPr lang="en-US"/>
        </a:p>
      </dgm:t>
    </dgm:pt>
    <dgm:pt modelId="{3904314D-27A2-E545-BFBE-BAE5F63DC98F}">
      <dgm:prSet phldrT="[Text]"/>
      <dgm:spPr/>
      <dgm:t>
        <a:bodyPr/>
        <a:lstStyle/>
        <a:p>
          <a:r>
            <a:rPr lang="en-US" dirty="0" smtClean="0"/>
            <a:t>Control Hemorrhage</a:t>
          </a:r>
          <a:endParaRPr lang="en-US" dirty="0"/>
        </a:p>
      </dgm:t>
    </dgm:pt>
    <dgm:pt modelId="{35C76261-AE55-E643-BA56-979F1A50B96B}" type="parTrans" cxnId="{A6B409CA-2C53-244B-942F-6FDA0EE87F9F}">
      <dgm:prSet/>
      <dgm:spPr/>
      <dgm:t>
        <a:bodyPr/>
        <a:lstStyle/>
        <a:p>
          <a:endParaRPr lang="en-US"/>
        </a:p>
      </dgm:t>
    </dgm:pt>
    <dgm:pt modelId="{11DE0059-E45C-B045-A97C-E25F4FFF6A7A}" type="sibTrans" cxnId="{A6B409CA-2C53-244B-942F-6FDA0EE87F9F}">
      <dgm:prSet/>
      <dgm:spPr/>
      <dgm:t>
        <a:bodyPr/>
        <a:lstStyle/>
        <a:p>
          <a:endParaRPr lang="en-US"/>
        </a:p>
      </dgm:t>
    </dgm:pt>
    <dgm:pt modelId="{7118A5EF-6D7F-054C-B288-C32B010C33CC}">
      <dgm:prSet phldrT="[Text]"/>
      <dgm:spPr/>
      <dgm:t>
        <a:bodyPr/>
        <a:lstStyle/>
        <a:p>
          <a:r>
            <a:rPr lang="en-US" dirty="0" smtClean="0"/>
            <a:t>Direct Pressure</a:t>
          </a:r>
          <a:endParaRPr lang="en-US" dirty="0"/>
        </a:p>
      </dgm:t>
    </dgm:pt>
    <dgm:pt modelId="{C4E14FE8-C35F-BA48-B970-9E88F2163C0A}" type="parTrans" cxnId="{7246F960-8278-FE42-A61C-06ECA5637DAE}">
      <dgm:prSet/>
      <dgm:spPr/>
      <dgm:t>
        <a:bodyPr/>
        <a:lstStyle/>
        <a:p>
          <a:endParaRPr lang="en-US"/>
        </a:p>
      </dgm:t>
    </dgm:pt>
    <dgm:pt modelId="{74900BC4-4FA5-4948-B0DA-075FCB3246D6}" type="sibTrans" cxnId="{7246F960-8278-FE42-A61C-06ECA5637DAE}">
      <dgm:prSet/>
      <dgm:spPr/>
      <dgm:t>
        <a:bodyPr/>
        <a:lstStyle/>
        <a:p>
          <a:endParaRPr lang="en-US"/>
        </a:p>
      </dgm:t>
    </dgm:pt>
    <dgm:pt modelId="{AED001E9-5F51-C54F-829A-C189D184145E}">
      <dgm:prSet phldrT="[Text]"/>
      <dgm:spPr/>
      <dgm:t>
        <a:bodyPr/>
        <a:lstStyle/>
        <a:p>
          <a:r>
            <a:rPr lang="en-US" dirty="0" smtClean="0"/>
            <a:t>Primary</a:t>
          </a:r>
          <a:endParaRPr lang="en-US" dirty="0"/>
        </a:p>
      </dgm:t>
    </dgm:pt>
    <dgm:pt modelId="{FBA15409-6A5F-2F48-B175-8619DB420E44}" type="parTrans" cxnId="{D27D1E70-462C-E54A-82B3-50098D829EC8}">
      <dgm:prSet/>
      <dgm:spPr/>
      <dgm:t>
        <a:bodyPr/>
        <a:lstStyle/>
        <a:p>
          <a:endParaRPr lang="en-US"/>
        </a:p>
      </dgm:t>
    </dgm:pt>
    <dgm:pt modelId="{73BD9342-48AE-174B-99CD-20187C515FB3}" type="sibTrans" cxnId="{D27D1E70-462C-E54A-82B3-50098D829EC8}">
      <dgm:prSet/>
      <dgm:spPr/>
      <dgm:t>
        <a:bodyPr/>
        <a:lstStyle/>
        <a:p>
          <a:endParaRPr lang="en-US"/>
        </a:p>
      </dgm:t>
    </dgm:pt>
    <dgm:pt modelId="{2CAC5CFB-A217-3442-9D69-B026F29D8ABA}" type="pres">
      <dgm:prSet presAssocID="{77000F0E-58A8-9949-A4BC-5CE4A97404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F3A5793-52EC-994B-84BA-BD45C6724DF5}" type="pres">
      <dgm:prSet presAssocID="{D738914C-B6FD-4A46-89F9-B23D435229BE}" presName="centerShape" presStyleLbl="node0" presStyleIdx="0" presStyleCnt="1"/>
      <dgm:spPr/>
      <dgm:t>
        <a:bodyPr/>
        <a:lstStyle/>
        <a:p>
          <a:endParaRPr lang="en-AU"/>
        </a:p>
      </dgm:t>
    </dgm:pt>
    <dgm:pt modelId="{A64B5307-BF82-B04B-941E-E5D7BDD4FB35}" type="pres">
      <dgm:prSet presAssocID="{35C76261-AE55-E643-BA56-979F1A50B96B}" presName="parTrans" presStyleLbl="bgSibTrans2D1" presStyleIdx="0" presStyleCnt="3"/>
      <dgm:spPr/>
      <dgm:t>
        <a:bodyPr/>
        <a:lstStyle/>
        <a:p>
          <a:endParaRPr lang="en-AU"/>
        </a:p>
      </dgm:t>
    </dgm:pt>
    <dgm:pt modelId="{6790458C-B194-C747-92F7-69E0415AF5AB}" type="pres">
      <dgm:prSet presAssocID="{3904314D-27A2-E545-BFBE-BAE5F63DC98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DB049D-7A6F-D44F-B50A-F6ADAC153333}" type="pres">
      <dgm:prSet presAssocID="{C4E14FE8-C35F-BA48-B970-9E88F2163C0A}" presName="parTrans" presStyleLbl="bgSibTrans2D1" presStyleIdx="1" presStyleCnt="3"/>
      <dgm:spPr/>
      <dgm:t>
        <a:bodyPr/>
        <a:lstStyle/>
        <a:p>
          <a:endParaRPr lang="en-AU"/>
        </a:p>
      </dgm:t>
    </dgm:pt>
    <dgm:pt modelId="{0E94A317-B2B3-CF40-B94C-D7DF56DD46E0}" type="pres">
      <dgm:prSet presAssocID="{7118A5EF-6D7F-054C-B288-C32B010C33C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73D731B-0B7E-0946-AC36-DC2D0086C832}" type="pres">
      <dgm:prSet presAssocID="{FBA15409-6A5F-2F48-B175-8619DB420E44}" presName="parTrans" presStyleLbl="bgSibTrans2D1" presStyleIdx="2" presStyleCnt="3"/>
      <dgm:spPr/>
      <dgm:t>
        <a:bodyPr/>
        <a:lstStyle/>
        <a:p>
          <a:endParaRPr lang="en-AU"/>
        </a:p>
      </dgm:t>
    </dgm:pt>
    <dgm:pt modelId="{71747DD9-163C-0843-A726-96F0EF121388}" type="pres">
      <dgm:prSet presAssocID="{AED001E9-5F51-C54F-829A-C189D184145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B409CA-2C53-244B-942F-6FDA0EE87F9F}" srcId="{D738914C-B6FD-4A46-89F9-B23D435229BE}" destId="{3904314D-27A2-E545-BFBE-BAE5F63DC98F}" srcOrd="0" destOrd="0" parTransId="{35C76261-AE55-E643-BA56-979F1A50B96B}" sibTransId="{11DE0059-E45C-B045-A97C-E25F4FFF6A7A}"/>
    <dgm:cxn modelId="{E53A2B69-12DA-B647-A918-C4018FD5CD8E}" type="presOf" srcId="{3904314D-27A2-E545-BFBE-BAE5F63DC98F}" destId="{6790458C-B194-C747-92F7-69E0415AF5AB}" srcOrd="0" destOrd="0" presId="urn:microsoft.com/office/officeart/2005/8/layout/radial4"/>
    <dgm:cxn modelId="{710F9CB3-0BEF-7144-BDB5-F2523659DE31}" srcId="{77000F0E-58A8-9949-A4BC-5CE4A9740432}" destId="{D738914C-B6FD-4A46-89F9-B23D435229BE}" srcOrd="0" destOrd="0" parTransId="{FB431140-97E4-B64B-B8D0-2FB2A38F8C11}" sibTransId="{EEAECF92-88E8-8840-A8AA-F977127A251F}"/>
    <dgm:cxn modelId="{64909818-8A5D-284B-84C9-04A2DF7987BC}" type="presOf" srcId="{35C76261-AE55-E643-BA56-979F1A50B96B}" destId="{A64B5307-BF82-B04B-941E-E5D7BDD4FB35}" srcOrd="0" destOrd="0" presId="urn:microsoft.com/office/officeart/2005/8/layout/radial4"/>
    <dgm:cxn modelId="{D5ACFB77-CB51-C449-AF5E-001BC161A086}" type="presOf" srcId="{7118A5EF-6D7F-054C-B288-C32B010C33CC}" destId="{0E94A317-B2B3-CF40-B94C-D7DF56DD46E0}" srcOrd="0" destOrd="0" presId="urn:microsoft.com/office/officeart/2005/8/layout/radial4"/>
    <dgm:cxn modelId="{AA4BB8F5-C17B-614C-B606-E3CBEE3BCC51}" type="presOf" srcId="{FBA15409-6A5F-2F48-B175-8619DB420E44}" destId="{773D731B-0B7E-0946-AC36-DC2D0086C832}" srcOrd="0" destOrd="0" presId="urn:microsoft.com/office/officeart/2005/8/layout/radial4"/>
    <dgm:cxn modelId="{BD808EBB-008C-4542-A72E-E5BAD83B9551}" type="presOf" srcId="{C4E14FE8-C35F-BA48-B970-9E88F2163C0A}" destId="{B7DB049D-7A6F-D44F-B50A-F6ADAC153333}" srcOrd="0" destOrd="0" presId="urn:microsoft.com/office/officeart/2005/8/layout/radial4"/>
    <dgm:cxn modelId="{92862657-893C-8841-AB78-E982433EC918}" type="presOf" srcId="{D738914C-B6FD-4A46-89F9-B23D435229BE}" destId="{3F3A5793-52EC-994B-84BA-BD45C6724DF5}" srcOrd="0" destOrd="0" presId="urn:microsoft.com/office/officeart/2005/8/layout/radial4"/>
    <dgm:cxn modelId="{D27D1E70-462C-E54A-82B3-50098D829EC8}" srcId="{D738914C-B6FD-4A46-89F9-B23D435229BE}" destId="{AED001E9-5F51-C54F-829A-C189D184145E}" srcOrd="2" destOrd="0" parTransId="{FBA15409-6A5F-2F48-B175-8619DB420E44}" sibTransId="{73BD9342-48AE-174B-99CD-20187C515FB3}"/>
    <dgm:cxn modelId="{384C81B6-6998-DA48-BCF2-32DA0937E7F7}" type="presOf" srcId="{77000F0E-58A8-9949-A4BC-5CE4A9740432}" destId="{2CAC5CFB-A217-3442-9D69-B026F29D8ABA}" srcOrd="0" destOrd="0" presId="urn:microsoft.com/office/officeart/2005/8/layout/radial4"/>
    <dgm:cxn modelId="{7246F960-8278-FE42-A61C-06ECA5637DAE}" srcId="{D738914C-B6FD-4A46-89F9-B23D435229BE}" destId="{7118A5EF-6D7F-054C-B288-C32B010C33CC}" srcOrd="1" destOrd="0" parTransId="{C4E14FE8-C35F-BA48-B970-9E88F2163C0A}" sibTransId="{74900BC4-4FA5-4948-B0DA-075FCB3246D6}"/>
    <dgm:cxn modelId="{CFACA0D4-3BA3-B942-B901-47FD0A79D1DC}" type="presOf" srcId="{AED001E9-5F51-C54F-829A-C189D184145E}" destId="{71747DD9-163C-0843-A726-96F0EF121388}" srcOrd="0" destOrd="0" presId="urn:microsoft.com/office/officeart/2005/8/layout/radial4"/>
    <dgm:cxn modelId="{251C55A8-6D88-D64E-90B4-EF3CFA6402AC}" type="presParOf" srcId="{2CAC5CFB-A217-3442-9D69-B026F29D8ABA}" destId="{3F3A5793-52EC-994B-84BA-BD45C6724DF5}" srcOrd="0" destOrd="0" presId="urn:microsoft.com/office/officeart/2005/8/layout/radial4"/>
    <dgm:cxn modelId="{E70B3FA0-2B0C-A84E-9129-5A340EDBAD1A}" type="presParOf" srcId="{2CAC5CFB-A217-3442-9D69-B026F29D8ABA}" destId="{A64B5307-BF82-B04B-941E-E5D7BDD4FB35}" srcOrd="1" destOrd="0" presId="urn:microsoft.com/office/officeart/2005/8/layout/radial4"/>
    <dgm:cxn modelId="{DA037B89-D7BA-624C-9BF0-14D582C8FD90}" type="presParOf" srcId="{2CAC5CFB-A217-3442-9D69-B026F29D8ABA}" destId="{6790458C-B194-C747-92F7-69E0415AF5AB}" srcOrd="2" destOrd="0" presId="urn:microsoft.com/office/officeart/2005/8/layout/radial4"/>
    <dgm:cxn modelId="{B8426E2A-2B7D-064F-9CDB-FF5A0FF76C26}" type="presParOf" srcId="{2CAC5CFB-A217-3442-9D69-B026F29D8ABA}" destId="{B7DB049D-7A6F-D44F-B50A-F6ADAC153333}" srcOrd="3" destOrd="0" presId="urn:microsoft.com/office/officeart/2005/8/layout/radial4"/>
    <dgm:cxn modelId="{07D6DFEB-D346-F648-A047-968133FF893A}" type="presParOf" srcId="{2CAC5CFB-A217-3442-9D69-B026F29D8ABA}" destId="{0E94A317-B2B3-CF40-B94C-D7DF56DD46E0}" srcOrd="4" destOrd="0" presId="urn:microsoft.com/office/officeart/2005/8/layout/radial4"/>
    <dgm:cxn modelId="{9B188B4F-79BA-5043-A8BA-9EB1D68E3401}" type="presParOf" srcId="{2CAC5CFB-A217-3442-9D69-B026F29D8ABA}" destId="{773D731B-0B7E-0946-AC36-DC2D0086C832}" srcOrd="5" destOrd="0" presId="urn:microsoft.com/office/officeart/2005/8/layout/radial4"/>
    <dgm:cxn modelId="{A9742C2B-AE6F-D94B-81EA-A82143D20C8E}" type="presParOf" srcId="{2CAC5CFB-A217-3442-9D69-B026F29D8ABA}" destId="{71747DD9-163C-0843-A726-96F0EF12138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000F0E-58A8-9949-A4BC-5CE4A9740432}" type="doc">
      <dgm:prSet loTypeId="urn:microsoft.com/office/officeart/2005/8/layout/radial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738914C-B6FD-4A46-89F9-B23D435229BE}">
      <dgm:prSet phldrT="[Text]"/>
      <dgm:spPr/>
      <dgm:t>
        <a:bodyPr/>
        <a:lstStyle/>
        <a:p>
          <a:r>
            <a:rPr lang="en-US" dirty="0" smtClean="0"/>
            <a:t>Specific Approach</a:t>
          </a:r>
          <a:endParaRPr lang="en-US" dirty="0"/>
        </a:p>
      </dgm:t>
    </dgm:pt>
    <dgm:pt modelId="{FB431140-97E4-B64B-B8D0-2FB2A38F8C11}" type="parTrans" cxnId="{710F9CB3-0BEF-7144-BDB5-F2523659DE31}">
      <dgm:prSet/>
      <dgm:spPr/>
      <dgm:t>
        <a:bodyPr/>
        <a:lstStyle/>
        <a:p>
          <a:endParaRPr lang="en-US"/>
        </a:p>
      </dgm:t>
    </dgm:pt>
    <dgm:pt modelId="{EEAECF92-88E8-8840-A8AA-F977127A251F}" type="sibTrans" cxnId="{710F9CB3-0BEF-7144-BDB5-F2523659DE31}">
      <dgm:prSet/>
      <dgm:spPr/>
      <dgm:t>
        <a:bodyPr/>
        <a:lstStyle/>
        <a:p>
          <a:endParaRPr lang="en-US"/>
        </a:p>
      </dgm:t>
    </dgm:pt>
    <dgm:pt modelId="{3904314D-27A2-E545-BFBE-BAE5F63DC98F}">
      <dgm:prSet phldrT="[Text]"/>
      <dgm:spPr/>
      <dgm:t>
        <a:bodyPr/>
        <a:lstStyle/>
        <a:p>
          <a:r>
            <a:rPr lang="en-US" dirty="0" smtClean="0"/>
            <a:t>Stability</a:t>
          </a:r>
          <a:endParaRPr lang="en-US" dirty="0"/>
        </a:p>
      </dgm:t>
    </dgm:pt>
    <dgm:pt modelId="{35C76261-AE55-E643-BA56-979F1A50B96B}" type="parTrans" cxnId="{A6B409CA-2C53-244B-942F-6FDA0EE87F9F}">
      <dgm:prSet/>
      <dgm:spPr/>
      <dgm:t>
        <a:bodyPr/>
        <a:lstStyle/>
        <a:p>
          <a:endParaRPr lang="en-US"/>
        </a:p>
      </dgm:t>
    </dgm:pt>
    <dgm:pt modelId="{11DE0059-E45C-B045-A97C-E25F4FFF6A7A}" type="sibTrans" cxnId="{A6B409CA-2C53-244B-942F-6FDA0EE87F9F}">
      <dgm:prSet/>
      <dgm:spPr/>
      <dgm:t>
        <a:bodyPr/>
        <a:lstStyle/>
        <a:p>
          <a:endParaRPr lang="en-US"/>
        </a:p>
      </dgm:t>
    </dgm:pt>
    <dgm:pt modelId="{7118A5EF-6D7F-054C-B288-C32B010C33CC}">
      <dgm:prSet phldrT="[Text]"/>
      <dgm:spPr/>
      <dgm:t>
        <a:bodyPr/>
        <a:lstStyle/>
        <a:p>
          <a:r>
            <a:rPr lang="en-US" dirty="0" smtClean="0"/>
            <a:t>Platysma</a:t>
          </a:r>
          <a:endParaRPr lang="en-US" dirty="0"/>
        </a:p>
      </dgm:t>
    </dgm:pt>
    <dgm:pt modelId="{C4E14FE8-C35F-BA48-B970-9E88F2163C0A}" type="parTrans" cxnId="{7246F960-8278-FE42-A61C-06ECA5637DAE}">
      <dgm:prSet/>
      <dgm:spPr/>
      <dgm:t>
        <a:bodyPr/>
        <a:lstStyle/>
        <a:p>
          <a:endParaRPr lang="en-US"/>
        </a:p>
      </dgm:t>
    </dgm:pt>
    <dgm:pt modelId="{74900BC4-4FA5-4948-B0DA-075FCB3246D6}" type="sibTrans" cxnId="{7246F960-8278-FE42-A61C-06ECA5637DAE}">
      <dgm:prSet/>
      <dgm:spPr/>
      <dgm:t>
        <a:bodyPr/>
        <a:lstStyle/>
        <a:p>
          <a:endParaRPr lang="en-US"/>
        </a:p>
      </dgm:t>
    </dgm:pt>
    <dgm:pt modelId="{AED001E9-5F51-C54F-829A-C189D184145E}">
      <dgm:prSet phldrT="[Text]"/>
      <dgm:spPr/>
      <dgm:t>
        <a:bodyPr/>
        <a:lstStyle/>
        <a:p>
          <a:r>
            <a:rPr lang="en-US" dirty="0" smtClean="0"/>
            <a:t>Zone</a:t>
          </a:r>
          <a:endParaRPr lang="en-US" dirty="0"/>
        </a:p>
      </dgm:t>
    </dgm:pt>
    <dgm:pt modelId="{FBA15409-6A5F-2F48-B175-8619DB420E44}" type="parTrans" cxnId="{D27D1E70-462C-E54A-82B3-50098D829EC8}">
      <dgm:prSet/>
      <dgm:spPr/>
      <dgm:t>
        <a:bodyPr/>
        <a:lstStyle/>
        <a:p>
          <a:endParaRPr lang="en-US"/>
        </a:p>
      </dgm:t>
    </dgm:pt>
    <dgm:pt modelId="{73BD9342-48AE-174B-99CD-20187C515FB3}" type="sibTrans" cxnId="{D27D1E70-462C-E54A-82B3-50098D829EC8}">
      <dgm:prSet/>
      <dgm:spPr/>
      <dgm:t>
        <a:bodyPr/>
        <a:lstStyle/>
        <a:p>
          <a:endParaRPr lang="en-US"/>
        </a:p>
      </dgm:t>
    </dgm:pt>
    <dgm:pt modelId="{0D24F63F-A67A-2C4F-BE80-6A94F3F6ADE1}">
      <dgm:prSet phldrT="[Text]"/>
      <dgm:spPr/>
      <dgm:t>
        <a:bodyPr/>
        <a:lstStyle/>
        <a:p>
          <a:r>
            <a:rPr lang="en-US" dirty="0" smtClean="0"/>
            <a:t>Hard Signs</a:t>
          </a:r>
          <a:endParaRPr lang="en-US" dirty="0"/>
        </a:p>
      </dgm:t>
    </dgm:pt>
    <dgm:pt modelId="{A0521839-AED6-0C40-98DF-8A342FFEAABF}" type="parTrans" cxnId="{773D109C-61B2-D240-B509-124DC6A7A7A9}">
      <dgm:prSet/>
      <dgm:spPr/>
      <dgm:t>
        <a:bodyPr/>
        <a:lstStyle/>
        <a:p>
          <a:endParaRPr lang="en-US"/>
        </a:p>
      </dgm:t>
    </dgm:pt>
    <dgm:pt modelId="{DA3001D4-2954-B347-9854-71096B509489}" type="sibTrans" cxnId="{773D109C-61B2-D240-B509-124DC6A7A7A9}">
      <dgm:prSet/>
      <dgm:spPr/>
      <dgm:t>
        <a:bodyPr/>
        <a:lstStyle/>
        <a:p>
          <a:endParaRPr lang="en-US"/>
        </a:p>
      </dgm:t>
    </dgm:pt>
    <dgm:pt modelId="{2CAC5CFB-A217-3442-9D69-B026F29D8ABA}" type="pres">
      <dgm:prSet presAssocID="{77000F0E-58A8-9949-A4BC-5CE4A97404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F3A5793-52EC-994B-84BA-BD45C6724DF5}" type="pres">
      <dgm:prSet presAssocID="{D738914C-B6FD-4A46-89F9-B23D435229BE}" presName="centerShape" presStyleLbl="node0" presStyleIdx="0" presStyleCnt="1"/>
      <dgm:spPr/>
      <dgm:t>
        <a:bodyPr/>
        <a:lstStyle/>
        <a:p>
          <a:endParaRPr lang="en-AU"/>
        </a:p>
      </dgm:t>
    </dgm:pt>
    <dgm:pt modelId="{A64B5307-BF82-B04B-941E-E5D7BDD4FB35}" type="pres">
      <dgm:prSet presAssocID="{35C76261-AE55-E643-BA56-979F1A50B96B}" presName="parTrans" presStyleLbl="bgSibTrans2D1" presStyleIdx="0" presStyleCnt="4"/>
      <dgm:spPr/>
      <dgm:t>
        <a:bodyPr/>
        <a:lstStyle/>
        <a:p>
          <a:endParaRPr lang="en-AU"/>
        </a:p>
      </dgm:t>
    </dgm:pt>
    <dgm:pt modelId="{6790458C-B194-C747-92F7-69E0415AF5AB}" type="pres">
      <dgm:prSet presAssocID="{3904314D-27A2-E545-BFBE-BAE5F63DC98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DB049D-7A6F-D44F-B50A-F6ADAC153333}" type="pres">
      <dgm:prSet presAssocID="{C4E14FE8-C35F-BA48-B970-9E88F2163C0A}" presName="parTrans" presStyleLbl="bgSibTrans2D1" presStyleIdx="1" presStyleCnt="4"/>
      <dgm:spPr/>
      <dgm:t>
        <a:bodyPr/>
        <a:lstStyle/>
        <a:p>
          <a:endParaRPr lang="en-AU"/>
        </a:p>
      </dgm:t>
    </dgm:pt>
    <dgm:pt modelId="{0E94A317-B2B3-CF40-B94C-D7DF56DD46E0}" type="pres">
      <dgm:prSet presAssocID="{7118A5EF-6D7F-054C-B288-C32B010C33C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73D731B-0B7E-0946-AC36-DC2D0086C832}" type="pres">
      <dgm:prSet presAssocID="{FBA15409-6A5F-2F48-B175-8619DB420E44}" presName="parTrans" presStyleLbl="bgSibTrans2D1" presStyleIdx="2" presStyleCnt="4"/>
      <dgm:spPr/>
      <dgm:t>
        <a:bodyPr/>
        <a:lstStyle/>
        <a:p>
          <a:endParaRPr lang="en-AU"/>
        </a:p>
      </dgm:t>
    </dgm:pt>
    <dgm:pt modelId="{71747DD9-163C-0843-A726-96F0EF121388}" type="pres">
      <dgm:prSet presAssocID="{AED001E9-5F51-C54F-829A-C189D184145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7B8F7D-21EF-A348-A29D-67F62EA7D8AA}" type="pres">
      <dgm:prSet presAssocID="{A0521839-AED6-0C40-98DF-8A342FFEAABF}" presName="parTrans" presStyleLbl="bgSibTrans2D1" presStyleIdx="3" presStyleCnt="4"/>
      <dgm:spPr/>
      <dgm:t>
        <a:bodyPr/>
        <a:lstStyle/>
        <a:p>
          <a:endParaRPr lang="en-AU"/>
        </a:p>
      </dgm:t>
    </dgm:pt>
    <dgm:pt modelId="{7C3D374E-B722-4F46-905B-0535449CCEE2}" type="pres">
      <dgm:prSet presAssocID="{0D24F63F-A67A-2C4F-BE80-6A94F3F6ADE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CCBBE63B-C3F8-1A40-BCCA-F7C0E86D6D28}" type="presOf" srcId="{7118A5EF-6D7F-054C-B288-C32B010C33CC}" destId="{0E94A317-B2B3-CF40-B94C-D7DF56DD46E0}" srcOrd="0" destOrd="0" presId="urn:microsoft.com/office/officeart/2005/8/layout/radial4"/>
    <dgm:cxn modelId="{A6B409CA-2C53-244B-942F-6FDA0EE87F9F}" srcId="{D738914C-B6FD-4A46-89F9-B23D435229BE}" destId="{3904314D-27A2-E545-BFBE-BAE5F63DC98F}" srcOrd="0" destOrd="0" parTransId="{35C76261-AE55-E643-BA56-979F1A50B96B}" sibTransId="{11DE0059-E45C-B045-A97C-E25F4FFF6A7A}"/>
    <dgm:cxn modelId="{B49F9955-17A2-6A42-A85F-7F610869B895}" type="presOf" srcId="{77000F0E-58A8-9949-A4BC-5CE4A9740432}" destId="{2CAC5CFB-A217-3442-9D69-B026F29D8ABA}" srcOrd="0" destOrd="0" presId="urn:microsoft.com/office/officeart/2005/8/layout/radial4"/>
    <dgm:cxn modelId="{B8A9801F-8D0B-8441-A37E-B8C234735757}" type="presOf" srcId="{AED001E9-5F51-C54F-829A-C189D184145E}" destId="{71747DD9-163C-0843-A726-96F0EF121388}" srcOrd="0" destOrd="0" presId="urn:microsoft.com/office/officeart/2005/8/layout/radial4"/>
    <dgm:cxn modelId="{710F9CB3-0BEF-7144-BDB5-F2523659DE31}" srcId="{77000F0E-58A8-9949-A4BC-5CE4A9740432}" destId="{D738914C-B6FD-4A46-89F9-B23D435229BE}" srcOrd="0" destOrd="0" parTransId="{FB431140-97E4-B64B-B8D0-2FB2A38F8C11}" sibTransId="{EEAECF92-88E8-8840-A8AA-F977127A251F}"/>
    <dgm:cxn modelId="{53C4CE5B-854E-C745-9D77-18AA35768B3B}" type="presOf" srcId="{0D24F63F-A67A-2C4F-BE80-6A94F3F6ADE1}" destId="{7C3D374E-B722-4F46-905B-0535449CCEE2}" srcOrd="0" destOrd="0" presId="urn:microsoft.com/office/officeart/2005/8/layout/radial4"/>
    <dgm:cxn modelId="{773D109C-61B2-D240-B509-124DC6A7A7A9}" srcId="{D738914C-B6FD-4A46-89F9-B23D435229BE}" destId="{0D24F63F-A67A-2C4F-BE80-6A94F3F6ADE1}" srcOrd="3" destOrd="0" parTransId="{A0521839-AED6-0C40-98DF-8A342FFEAABF}" sibTransId="{DA3001D4-2954-B347-9854-71096B509489}"/>
    <dgm:cxn modelId="{338FE81B-322C-E540-A097-FB173E3869CB}" type="presOf" srcId="{D738914C-B6FD-4A46-89F9-B23D435229BE}" destId="{3F3A5793-52EC-994B-84BA-BD45C6724DF5}" srcOrd="0" destOrd="0" presId="urn:microsoft.com/office/officeart/2005/8/layout/radial4"/>
    <dgm:cxn modelId="{D27D1E70-462C-E54A-82B3-50098D829EC8}" srcId="{D738914C-B6FD-4A46-89F9-B23D435229BE}" destId="{AED001E9-5F51-C54F-829A-C189D184145E}" srcOrd="2" destOrd="0" parTransId="{FBA15409-6A5F-2F48-B175-8619DB420E44}" sibTransId="{73BD9342-48AE-174B-99CD-20187C515FB3}"/>
    <dgm:cxn modelId="{AC3542FF-FF8A-644A-AD9F-B5F77593EAAB}" type="presOf" srcId="{A0521839-AED6-0C40-98DF-8A342FFEAABF}" destId="{357B8F7D-21EF-A348-A29D-67F62EA7D8AA}" srcOrd="0" destOrd="0" presId="urn:microsoft.com/office/officeart/2005/8/layout/radial4"/>
    <dgm:cxn modelId="{34181BC4-D63B-224D-8525-CF6682E156A0}" type="presOf" srcId="{3904314D-27A2-E545-BFBE-BAE5F63DC98F}" destId="{6790458C-B194-C747-92F7-69E0415AF5AB}" srcOrd="0" destOrd="0" presId="urn:microsoft.com/office/officeart/2005/8/layout/radial4"/>
    <dgm:cxn modelId="{C189641E-37FE-C34D-B5F6-BE4DE65C11D4}" type="presOf" srcId="{C4E14FE8-C35F-BA48-B970-9E88F2163C0A}" destId="{B7DB049D-7A6F-D44F-B50A-F6ADAC153333}" srcOrd="0" destOrd="0" presId="urn:microsoft.com/office/officeart/2005/8/layout/radial4"/>
    <dgm:cxn modelId="{8701BBF1-6125-F045-8409-46BF8BBF5BB9}" type="presOf" srcId="{35C76261-AE55-E643-BA56-979F1A50B96B}" destId="{A64B5307-BF82-B04B-941E-E5D7BDD4FB35}" srcOrd="0" destOrd="0" presId="urn:microsoft.com/office/officeart/2005/8/layout/radial4"/>
    <dgm:cxn modelId="{40C61CA0-DC23-8546-B18A-8B01019B73F7}" type="presOf" srcId="{FBA15409-6A5F-2F48-B175-8619DB420E44}" destId="{773D731B-0B7E-0946-AC36-DC2D0086C832}" srcOrd="0" destOrd="0" presId="urn:microsoft.com/office/officeart/2005/8/layout/radial4"/>
    <dgm:cxn modelId="{7246F960-8278-FE42-A61C-06ECA5637DAE}" srcId="{D738914C-B6FD-4A46-89F9-B23D435229BE}" destId="{7118A5EF-6D7F-054C-B288-C32B010C33CC}" srcOrd="1" destOrd="0" parTransId="{C4E14FE8-C35F-BA48-B970-9E88F2163C0A}" sibTransId="{74900BC4-4FA5-4948-B0DA-075FCB3246D6}"/>
    <dgm:cxn modelId="{98DB960D-E2FF-5C4F-A9EC-1F0F7F4D3C79}" type="presParOf" srcId="{2CAC5CFB-A217-3442-9D69-B026F29D8ABA}" destId="{3F3A5793-52EC-994B-84BA-BD45C6724DF5}" srcOrd="0" destOrd="0" presId="urn:microsoft.com/office/officeart/2005/8/layout/radial4"/>
    <dgm:cxn modelId="{B12C1D44-FDF6-A04A-BA86-8DA100099C6E}" type="presParOf" srcId="{2CAC5CFB-A217-3442-9D69-B026F29D8ABA}" destId="{A64B5307-BF82-B04B-941E-E5D7BDD4FB35}" srcOrd="1" destOrd="0" presId="urn:microsoft.com/office/officeart/2005/8/layout/radial4"/>
    <dgm:cxn modelId="{FEA39A0F-6BF2-BB4B-87EF-514B708919C9}" type="presParOf" srcId="{2CAC5CFB-A217-3442-9D69-B026F29D8ABA}" destId="{6790458C-B194-C747-92F7-69E0415AF5AB}" srcOrd="2" destOrd="0" presId="urn:microsoft.com/office/officeart/2005/8/layout/radial4"/>
    <dgm:cxn modelId="{87479EED-41C2-BA42-BA68-7DFA5416A784}" type="presParOf" srcId="{2CAC5CFB-A217-3442-9D69-B026F29D8ABA}" destId="{B7DB049D-7A6F-D44F-B50A-F6ADAC153333}" srcOrd="3" destOrd="0" presId="urn:microsoft.com/office/officeart/2005/8/layout/radial4"/>
    <dgm:cxn modelId="{8E2A10AA-8693-5047-8EDD-0218121955D4}" type="presParOf" srcId="{2CAC5CFB-A217-3442-9D69-B026F29D8ABA}" destId="{0E94A317-B2B3-CF40-B94C-D7DF56DD46E0}" srcOrd="4" destOrd="0" presId="urn:microsoft.com/office/officeart/2005/8/layout/radial4"/>
    <dgm:cxn modelId="{BAEBB808-A838-FB40-ADF6-7E2D6A541441}" type="presParOf" srcId="{2CAC5CFB-A217-3442-9D69-B026F29D8ABA}" destId="{773D731B-0B7E-0946-AC36-DC2D0086C832}" srcOrd="5" destOrd="0" presId="urn:microsoft.com/office/officeart/2005/8/layout/radial4"/>
    <dgm:cxn modelId="{6107A07E-919E-BD49-B766-EB6F9EA7A1C1}" type="presParOf" srcId="{2CAC5CFB-A217-3442-9D69-B026F29D8ABA}" destId="{71747DD9-163C-0843-A726-96F0EF121388}" srcOrd="6" destOrd="0" presId="urn:microsoft.com/office/officeart/2005/8/layout/radial4"/>
    <dgm:cxn modelId="{14128540-B0FA-F74B-B7DE-3F85476D0733}" type="presParOf" srcId="{2CAC5CFB-A217-3442-9D69-B026F29D8ABA}" destId="{357B8F7D-21EF-A348-A29D-67F62EA7D8AA}" srcOrd="7" destOrd="0" presId="urn:microsoft.com/office/officeart/2005/8/layout/radial4"/>
    <dgm:cxn modelId="{5D7262D0-C85E-A449-AA4A-2C6FCE12A397}" type="presParOf" srcId="{2CAC5CFB-A217-3442-9D69-B026F29D8ABA}" destId="{7C3D374E-B722-4F46-905B-0535449CCEE2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000F0E-58A8-9949-A4BC-5CE4A9740432}" type="doc">
      <dgm:prSet loTypeId="urn:microsoft.com/office/officeart/2005/8/layout/radial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738914C-B6FD-4A46-89F9-B23D435229BE}">
      <dgm:prSet phldrT="[Text]"/>
      <dgm:spPr/>
      <dgm:t>
        <a:bodyPr/>
        <a:lstStyle/>
        <a:p>
          <a:r>
            <a:rPr lang="en-US" dirty="0" smtClean="0"/>
            <a:t>Unstable</a:t>
          </a:r>
          <a:endParaRPr lang="en-US" dirty="0"/>
        </a:p>
      </dgm:t>
    </dgm:pt>
    <dgm:pt modelId="{FB431140-97E4-B64B-B8D0-2FB2A38F8C11}" type="parTrans" cxnId="{710F9CB3-0BEF-7144-BDB5-F2523659DE31}">
      <dgm:prSet/>
      <dgm:spPr/>
      <dgm:t>
        <a:bodyPr/>
        <a:lstStyle/>
        <a:p>
          <a:endParaRPr lang="en-US"/>
        </a:p>
      </dgm:t>
    </dgm:pt>
    <dgm:pt modelId="{EEAECF92-88E8-8840-A8AA-F977127A251F}" type="sibTrans" cxnId="{710F9CB3-0BEF-7144-BDB5-F2523659DE31}">
      <dgm:prSet/>
      <dgm:spPr/>
      <dgm:t>
        <a:bodyPr/>
        <a:lstStyle/>
        <a:p>
          <a:endParaRPr lang="en-US"/>
        </a:p>
      </dgm:t>
    </dgm:pt>
    <dgm:pt modelId="{3904314D-27A2-E545-BFBE-BAE5F63DC98F}">
      <dgm:prSet phldrT="[Text]"/>
      <dgm:spPr/>
      <dgm:t>
        <a:bodyPr/>
        <a:lstStyle/>
        <a:p>
          <a:r>
            <a:rPr lang="en-US" dirty="0" smtClean="0"/>
            <a:t>Theatre</a:t>
          </a:r>
          <a:endParaRPr lang="en-US" dirty="0"/>
        </a:p>
      </dgm:t>
    </dgm:pt>
    <dgm:pt modelId="{35C76261-AE55-E643-BA56-979F1A50B96B}" type="parTrans" cxnId="{A6B409CA-2C53-244B-942F-6FDA0EE87F9F}">
      <dgm:prSet/>
      <dgm:spPr/>
      <dgm:t>
        <a:bodyPr/>
        <a:lstStyle/>
        <a:p>
          <a:endParaRPr lang="en-US"/>
        </a:p>
      </dgm:t>
    </dgm:pt>
    <dgm:pt modelId="{11DE0059-E45C-B045-A97C-E25F4FFF6A7A}" type="sibTrans" cxnId="{A6B409CA-2C53-244B-942F-6FDA0EE87F9F}">
      <dgm:prSet/>
      <dgm:spPr/>
      <dgm:t>
        <a:bodyPr/>
        <a:lstStyle/>
        <a:p>
          <a:endParaRPr lang="en-US"/>
        </a:p>
      </dgm:t>
    </dgm:pt>
    <dgm:pt modelId="{7118A5EF-6D7F-054C-B288-C32B010C33CC}">
      <dgm:prSet phldrT="[Text]"/>
      <dgm:spPr/>
      <dgm:t>
        <a:bodyPr/>
        <a:lstStyle/>
        <a:p>
          <a:r>
            <a:rPr lang="en-US" dirty="0" smtClean="0"/>
            <a:t>Now</a:t>
          </a:r>
          <a:endParaRPr lang="en-US" dirty="0"/>
        </a:p>
      </dgm:t>
    </dgm:pt>
    <dgm:pt modelId="{C4E14FE8-C35F-BA48-B970-9E88F2163C0A}" type="parTrans" cxnId="{7246F960-8278-FE42-A61C-06ECA5637DAE}">
      <dgm:prSet/>
      <dgm:spPr/>
      <dgm:t>
        <a:bodyPr/>
        <a:lstStyle/>
        <a:p>
          <a:endParaRPr lang="en-US"/>
        </a:p>
      </dgm:t>
    </dgm:pt>
    <dgm:pt modelId="{74900BC4-4FA5-4948-B0DA-075FCB3246D6}" type="sibTrans" cxnId="{7246F960-8278-FE42-A61C-06ECA5637DAE}">
      <dgm:prSet/>
      <dgm:spPr/>
      <dgm:t>
        <a:bodyPr/>
        <a:lstStyle/>
        <a:p>
          <a:endParaRPr lang="en-US"/>
        </a:p>
      </dgm:t>
    </dgm:pt>
    <dgm:pt modelId="{AED001E9-5F51-C54F-829A-C189D184145E}">
      <dgm:prSet phldrT="[Text]"/>
      <dgm:spPr/>
      <dgm:t>
        <a:bodyPr/>
        <a:lstStyle/>
        <a:p>
          <a:r>
            <a:rPr lang="en-US" dirty="0" smtClean="0"/>
            <a:t>!</a:t>
          </a:r>
          <a:endParaRPr lang="en-US" dirty="0"/>
        </a:p>
      </dgm:t>
    </dgm:pt>
    <dgm:pt modelId="{FBA15409-6A5F-2F48-B175-8619DB420E44}" type="parTrans" cxnId="{D27D1E70-462C-E54A-82B3-50098D829EC8}">
      <dgm:prSet/>
      <dgm:spPr/>
      <dgm:t>
        <a:bodyPr/>
        <a:lstStyle/>
        <a:p>
          <a:endParaRPr lang="en-US"/>
        </a:p>
      </dgm:t>
    </dgm:pt>
    <dgm:pt modelId="{73BD9342-48AE-174B-99CD-20187C515FB3}" type="sibTrans" cxnId="{D27D1E70-462C-E54A-82B3-50098D829EC8}">
      <dgm:prSet/>
      <dgm:spPr/>
      <dgm:t>
        <a:bodyPr/>
        <a:lstStyle/>
        <a:p>
          <a:endParaRPr lang="en-US"/>
        </a:p>
      </dgm:t>
    </dgm:pt>
    <dgm:pt modelId="{2CAC5CFB-A217-3442-9D69-B026F29D8ABA}" type="pres">
      <dgm:prSet presAssocID="{77000F0E-58A8-9949-A4BC-5CE4A97404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F3A5793-52EC-994B-84BA-BD45C6724DF5}" type="pres">
      <dgm:prSet presAssocID="{D738914C-B6FD-4A46-89F9-B23D435229BE}" presName="centerShape" presStyleLbl="node0" presStyleIdx="0" presStyleCnt="1"/>
      <dgm:spPr/>
      <dgm:t>
        <a:bodyPr/>
        <a:lstStyle/>
        <a:p>
          <a:endParaRPr lang="en-US"/>
        </a:p>
      </dgm:t>
    </dgm:pt>
    <dgm:pt modelId="{A64B5307-BF82-B04B-941E-E5D7BDD4FB35}" type="pres">
      <dgm:prSet presAssocID="{35C76261-AE55-E643-BA56-979F1A50B96B}" presName="parTrans" presStyleLbl="bgSibTrans2D1" presStyleIdx="0" presStyleCnt="3"/>
      <dgm:spPr/>
      <dgm:t>
        <a:bodyPr/>
        <a:lstStyle/>
        <a:p>
          <a:endParaRPr lang="en-AU"/>
        </a:p>
      </dgm:t>
    </dgm:pt>
    <dgm:pt modelId="{6790458C-B194-C747-92F7-69E0415AF5AB}" type="pres">
      <dgm:prSet presAssocID="{3904314D-27A2-E545-BFBE-BAE5F63DC98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DB049D-7A6F-D44F-B50A-F6ADAC153333}" type="pres">
      <dgm:prSet presAssocID="{C4E14FE8-C35F-BA48-B970-9E88F2163C0A}" presName="parTrans" presStyleLbl="bgSibTrans2D1" presStyleIdx="1" presStyleCnt="3"/>
      <dgm:spPr/>
      <dgm:t>
        <a:bodyPr/>
        <a:lstStyle/>
        <a:p>
          <a:endParaRPr lang="en-AU"/>
        </a:p>
      </dgm:t>
    </dgm:pt>
    <dgm:pt modelId="{0E94A317-B2B3-CF40-B94C-D7DF56DD46E0}" type="pres">
      <dgm:prSet presAssocID="{7118A5EF-6D7F-054C-B288-C32B010C33C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773D731B-0B7E-0946-AC36-DC2D0086C832}" type="pres">
      <dgm:prSet presAssocID="{FBA15409-6A5F-2F48-B175-8619DB420E44}" presName="parTrans" presStyleLbl="bgSibTrans2D1" presStyleIdx="2" presStyleCnt="3"/>
      <dgm:spPr/>
      <dgm:t>
        <a:bodyPr/>
        <a:lstStyle/>
        <a:p>
          <a:endParaRPr lang="en-AU"/>
        </a:p>
      </dgm:t>
    </dgm:pt>
    <dgm:pt modelId="{71747DD9-163C-0843-A726-96F0EF121388}" type="pres">
      <dgm:prSet presAssocID="{AED001E9-5F51-C54F-829A-C189D184145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B409CA-2C53-244B-942F-6FDA0EE87F9F}" srcId="{D738914C-B6FD-4A46-89F9-B23D435229BE}" destId="{3904314D-27A2-E545-BFBE-BAE5F63DC98F}" srcOrd="0" destOrd="0" parTransId="{35C76261-AE55-E643-BA56-979F1A50B96B}" sibTransId="{11DE0059-E45C-B045-A97C-E25F4FFF6A7A}"/>
    <dgm:cxn modelId="{A4828879-0764-064F-9759-F2014667B92B}" type="presOf" srcId="{3904314D-27A2-E545-BFBE-BAE5F63DC98F}" destId="{6790458C-B194-C747-92F7-69E0415AF5AB}" srcOrd="0" destOrd="0" presId="urn:microsoft.com/office/officeart/2005/8/layout/radial4"/>
    <dgm:cxn modelId="{A4D17E65-9BFE-9A40-9A46-E2637FBBEE2F}" type="presOf" srcId="{C4E14FE8-C35F-BA48-B970-9E88F2163C0A}" destId="{B7DB049D-7A6F-D44F-B50A-F6ADAC153333}" srcOrd="0" destOrd="0" presId="urn:microsoft.com/office/officeart/2005/8/layout/radial4"/>
    <dgm:cxn modelId="{0BFE6BF1-C438-1543-8B45-18D83B4B8992}" type="presOf" srcId="{AED001E9-5F51-C54F-829A-C189D184145E}" destId="{71747DD9-163C-0843-A726-96F0EF121388}" srcOrd="0" destOrd="0" presId="urn:microsoft.com/office/officeart/2005/8/layout/radial4"/>
    <dgm:cxn modelId="{36EFFFA2-BDFD-274F-9802-B8E2D5FF375E}" type="presOf" srcId="{D738914C-B6FD-4A46-89F9-B23D435229BE}" destId="{3F3A5793-52EC-994B-84BA-BD45C6724DF5}" srcOrd="0" destOrd="0" presId="urn:microsoft.com/office/officeart/2005/8/layout/radial4"/>
    <dgm:cxn modelId="{9411862A-F2CA-9C45-935D-AFF17E9F05A2}" type="presOf" srcId="{FBA15409-6A5F-2F48-B175-8619DB420E44}" destId="{773D731B-0B7E-0946-AC36-DC2D0086C832}" srcOrd="0" destOrd="0" presId="urn:microsoft.com/office/officeart/2005/8/layout/radial4"/>
    <dgm:cxn modelId="{1454B985-F367-C648-959B-FCEDF7B12C97}" type="presOf" srcId="{7118A5EF-6D7F-054C-B288-C32B010C33CC}" destId="{0E94A317-B2B3-CF40-B94C-D7DF56DD46E0}" srcOrd="0" destOrd="0" presId="urn:microsoft.com/office/officeart/2005/8/layout/radial4"/>
    <dgm:cxn modelId="{7246F960-8278-FE42-A61C-06ECA5637DAE}" srcId="{D738914C-B6FD-4A46-89F9-B23D435229BE}" destId="{7118A5EF-6D7F-054C-B288-C32B010C33CC}" srcOrd="1" destOrd="0" parTransId="{C4E14FE8-C35F-BA48-B970-9E88F2163C0A}" sibTransId="{74900BC4-4FA5-4948-B0DA-075FCB3246D6}"/>
    <dgm:cxn modelId="{710F9CB3-0BEF-7144-BDB5-F2523659DE31}" srcId="{77000F0E-58A8-9949-A4BC-5CE4A9740432}" destId="{D738914C-B6FD-4A46-89F9-B23D435229BE}" srcOrd="0" destOrd="0" parTransId="{FB431140-97E4-B64B-B8D0-2FB2A38F8C11}" sibTransId="{EEAECF92-88E8-8840-A8AA-F977127A251F}"/>
    <dgm:cxn modelId="{D27D1E70-462C-E54A-82B3-50098D829EC8}" srcId="{D738914C-B6FD-4A46-89F9-B23D435229BE}" destId="{AED001E9-5F51-C54F-829A-C189D184145E}" srcOrd="2" destOrd="0" parTransId="{FBA15409-6A5F-2F48-B175-8619DB420E44}" sibTransId="{73BD9342-48AE-174B-99CD-20187C515FB3}"/>
    <dgm:cxn modelId="{92A9CBDA-9761-064C-9078-FEE9C2EECC36}" type="presOf" srcId="{35C76261-AE55-E643-BA56-979F1A50B96B}" destId="{A64B5307-BF82-B04B-941E-E5D7BDD4FB35}" srcOrd="0" destOrd="0" presId="urn:microsoft.com/office/officeart/2005/8/layout/radial4"/>
    <dgm:cxn modelId="{65FC890C-F0BF-5148-B117-612E9ECD5AA7}" type="presOf" srcId="{77000F0E-58A8-9949-A4BC-5CE4A9740432}" destId="{2CAC5CFB-A217-3442-9D69-B026F29D8ABA}" srcOrd="0" destOrd="0" presId="urn:microsoft.com/office/officeart/2005/8/layout/radial4"/>
    <dgm:cxn modelId="{B325D0A0-94D4-2C46-9198-0248AACE9F9A}" type="presParOf" srcId="{2CAC5CFB-A217-3442-9D69-B026F29D8ABA}" destId="{3F3A5793-52EC-994B-84BA-BD45C6724DF5}" srcOrd="0" destOrd="0" presId="urn:microsoft.com/office/officeart/2005/8/layout/radial4"/>
    <dgm:cxn modelId="{F6D3F16A-B1CC-524C-92DB-5C287D4FCCE4}" type="presParOf" srcId="{2CAC5CFB-A217-3442-9D69-B026F29D8ABA}" destId="{A64B5307-BF82-B04B-941E-E5D7BDD4FB35}" srcOrd="1" destOrd="0" presId="urn:microsoft.com/office/officeart/2005/8/layout/radial4"/>
    <dgm:cxn modelId="{10BAD18F-AEB6-6D4C-928D-E18BB732AF44}" type="presParOf" srcId="{2CAC5CFB-A217-3442-9D69-B026F29D8ABA}" destId="{6790458C-B194-C747-92F7-69E0415AF5AB}" srcOrd="2" destOrd="0" presId="urn:microsoft.com/office/officeart/2005/8/layout/radial4"/>
    <dgm:cxn modelId="{1FE57B37-8828-0842-A3ED-36B869A62713}" type="presParOf" srcId="{2CAC5CFB-A217-3442-9D69-B026F29D8ABA}" destId="{B7DB049D-7A6F-D44F-B50A-F6ADAC153333}" srcOrd="3" destOrd="0" presId="urn:microsoft.com/office/officeart/2005/8/layout/radial4"/>
    <dgm:cxn modelId="{C3A10D28-77F4-2C43-9FE6-E37D45116570}" type="presParOf" srcId="{2CAC5CFB-A217-3442-9D69-B026F29D8ABA}" destId="{0E94A317-B2B3-CF40-B94C-D7DF56DD46E0}" srcOrd="4" destOrd="0" presId="urn:microsoft.com/office/officeart/2005/8/layout/radial4"/>
    <dgm:cxn modelId="{BB775F0E-10D7-8543-9927-51FD00E590CB}" type="presParOf" srcId="{2CAC5CFB-A217-3442-9D69-B026F29D8ABA}" destId="{773D731B-0B7E-0946-AC36-DC2D0086C832}" srcOrd="5" destOrd="0" presId="urn:microsoft.com/office/officeart/2005/8/layout/radial4"/>
    <dgm:cxn modelId="{2BE7CD5E-7912-0040-949A-7AA7F59360E2}" type="presParOf" srcId="{2CAC5CFB-A217-3442-9D69-B026F29D8ABA}" destId="{71747DD9-163C-0843-A726-96F0EF12138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000F0E-58A8-9949-A4BC-5CE4A9740432}" type="doc">
      <dgm:prSet loTypeId="urn:microsoft.com/office/officeart/2005/8/layout/radial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738914C-B6FD-4A46-89F9-B23D435229BE}">
      <dgm:prSet phldrT="[Text]"/>
      <dgm:spPr/>
      <dgm:t>
        <a:bodyPr/>
        <a:lstStyle/>
        <a:p>
          <a:r>
            <a:rPr lang="en-US" dirty="0" smtClean="0"/>
            <a:t>Stable</a:t>
          </a:r>
          <a:endParaRPr lang="en-US" dirty="0"/>
        </a:p>
      </dgm:t>
    </dgm:pt>
    <dgm:pt modelId="{FB431140-97E4-B64B-B8D0-2FB2A38F8C11}" type="parTrans" cxnId="{710F9CB3-0BEF-7144-BDB5-F2523659DE31}">
      <dgm:prSet/>
      <dgm:spPr/>
      <dgm:t>
        <a:bodyPr/>
        <a:lstStyle/>
        <a:p>
          <a:endParaRPr lang="en-US"/>
        </a:p>
      </dgm:t>
    </dgm:pt>
    <dgm:pt modelId="{EEAECF92-88E8-8840-A8AA-F977127A251F}" type="sibTrans" cxnId="{710F9CB3-0BEF-7144-BDB5-F2523659DE31}">
      <dgm:prSet/>
      <dgm:spPr/>
      <dgm:t>
        <a:bodyPr/>
        <a:lstStyle/>
        <a:p>
          <a:endParaRPr lang="en-US"/>
        </a:p>
      </dgm:t>
    </dgm:pt>
    <dgm:pt modelId="{3904314D-27A2-E545-BFBE-BAE5F63DC98F}">
      <dgm:prSet phldrT="[Text]"/>
      <dgm:spPr/>
      <dgm:t>
        <a:bodyPr/>
        <a:lstStyle/>
        <a:p>
          <a:r>
            <a:rPr lang="en-US" dirty="0" smtClean="0"/>
            <a:t>Zone</a:t>
          </a:r>
          <a:endParaRPr lang="en-US" dirty="0"/>
        </a:p>
      </dgm:t>
    </dgm:pt>
    <dgm:pt modelId="{35C76261-AE55-E643-BA56-979F1A50B96B}" type="parTrans" cxnId="{A6B409CA-2C53-244B-942F-6FDA0EE87F9F}">
      <dgm:prSet/>
      <dgm:spPr/>
      <dgm:t>
        <a:bodyPr/>
        <a:lstStyle/>
        <a:p>
          <a:endParaRPr lang="en-US"/>
        </a:p>
      </dgm:t>
    </dgm:pt>
    <dgm:pt modelId="{11DE0059-E45C-B045-A97C-E25F4FFF6A7A}" type="sibTrans" cxnId="{A6B409CA-2C53-244B-942F-6FDA0EE87F9F}">
      <dgm:prSet/>
      <dgm:spPr/>
      <dgm:t>
        <a:bodyPr/>
        <a:lstStyle/>
        <a:p>
          <a:endParaRPr lang="en-US"/>
        </a:p>
      </dgm:t>
    </dgm:pt>
    <dgm:pt modelId="{7118A5EF-6D7F-054C-B288-C32B010C33CC}">
      <dgm:prSet phldrT="[Text]"/>
      <dgm:spPr/>
      <dgm:t>
        <a:bodyPr/>
        <a:lstStyle/>
        <a:p>
          <a:r>
            <a:rPr lang="en-US" dirty="0" smtClean="0"/>
            <a:t>CT</a:t>
          </a:r>
          <a:endParaRPr lang="en-US" dirty="0"/>
        </a:p>
      </dgm:t>
    </dgm:pt>
    <dgm:pt modelId="{C4E14FE8-C35F-BA48-B970-9E88F2163C0A}" type="parTrans" cxnId="{7246F960-8278-FE42-A61C-06ECA5637DAE}">
      <dgm:prSet/>
      <dgm:spPr/>
      <dgm:t>
        <a:bodyPr/>
        <a:lstStyle/>
        <a:p>
          <a:endParaRPr lang="en-US"/>
        </a:p>
      </dgm:t>
    </dgm:pt>
    <dgm:pt modelId="{74900BC4-4FA5-4948-B0DA-075FCB3246D6}" type="sibTrans" cxnId="{7246F960-8278-FE42-A61C-06ECA5637DAE}">
      <dgm:prSet/>
      <dgm:spPr/>
      <dgm:t>
        <a:bodyPr/>
        <a:lstStyle/>
        <a:p>
          <a:endParaRPr lang="en-US"/>
        </a:p>
      </dgm:t>
    </dgm:pt>
    <dgm:pt modelId="{AED001E9-5F51-C54F-829A-C189D184145E}">
      <dgm:prSet phldrT="[Text]"/>
      <dgm:spPr/>
      <dgm:t>
        <a:bodyPr/>
        <a:lstStyle/>
        <a:p>
          <a:r>
            <a:rPr lang="en-US" dirty="0" smtClean="0"/>
            <a:t>Hard Signs</a:t>
          </a:r>
          <a:endParaRPr lang="en-US" dirty="0"/>
        </a:p>
      </dgm:t>
    </dgm:pt>
    <dgm:pt modelId="{FBA15409-6A5F-2F48-B175-8619DB420E44}" type="parTrans" cxnId="{D27D1E70-462C-E54A-82B3-50098D829EC8}">
      <dgm:prSet/>
      <dgm:spPr/>
      <dgm:t>
        <a:bodyPr/>
        <a:lstStyle/>
        <a:p>
          <a:endParaRPr lang="en-US"/>
        </a:p>
      </dgm:t>
    </dgm:pt>
    <dgm:pt modelId="{73BD9342-48AE-174B-99CD-20187C515FB3}" type="sibTrans" cxnId="{D27D1E70-462C-E54A-82B3-50098D829EC8}">
      <dgm:prSet/>
      <dgm:spPr/>
      <dgm:t>
        <a:bodyPr/>
        <a:lstStyle/>
        <a:p>
          <a:endParaRPr lang="en-US"/>
        </a:p>
      </dgm:t>
    </dgm:pt>
    <dgm:pt modelId="{2CAC5CFB-A217-3442-9D69-B026F29D8ABA}" type="pres">
      <dgm:prSet presAssocID="{77000F0E-58A8-9949-A4BC-5CE4A97404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3F3A5793-52EC-994B-84BA-BD45C6724DF5}" type="pres">
      <dgm:prSet presAssocID="{D738914C-B6FD-4A46-89F9-B23D435229BE}" presName="centerShape" presStyleLbl="node0" presStyleIdx="0" presStyleCnt="1"/>
      <dgm:spPr/>
      <dgm:t>
        <a:bodyPr/>
        <a:lstStyle/>
        <a:p>
          <a:endParaRPr lang="en-AU"/>
        </a:p>
      </dgm:t>
    </dgm:pt>
    <dgm:pt modelId="{A64B5307-BF82-B04B-941E-E5D7BDD4FB35}" type="pres">
      <dgm:prSet presAssocID="{35C76261-AE55-E643-BA56-979F1A50B96B}" presName="parTrans" presStyleLbl="bgSibTrans2D1" presStyleIdx="0" presStyleCnt="3"/>
      <dgm:spPr/>
      <dgm:t>
        <a:bodyPr/>
        <a:lstStyle/>
        <a:p>
          <a:endParaRPr lang="en-AU"/>
        </a:p>
      </dgm:t>
    </dgm:pt>
    <dgm:pt modelId="{6790458C-B194-C747-92F7-69E0415AF5AB}" type="pres">
      <dgm:prSet presAssocID="{3904314D-27A2-E545-BFBE-BAE5F63DC98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DB049D-7A6F-D44F-B50A-F6ADAC153333}" type="pres">
      <dgm:prSet presAssocID="{C4E14FE8-C35F-BA48-B970-9E88F2163C0A}" presName="parTrans" presStyleLbl="bgSibTrans2D1" presStyleIdx="1" presStyleCnt="3"/>
      <dgm:spPr/>
      <dgm:t>
        <a:bodyPr/>
        <a:lstStyle/>
        <a:p>
          <a:endParaRPr lang="en-AU"/>
        </a:p>
      </dgm:t>
    </dgm:pt>
    <dgm:pt modelId="{0E94A317-B2B3-CF40-B94C-D7DF56DD46E0}" type="pres">
      <dgm:prSet presAssocID="{7118A5EF-6D7F-054C-B288-C32B010C33C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3D731B-0B7E-0946-AC36-DC2D0086C832}" type="pres">
      <dgm:prSet presAssocID="{FBA15409-6A5F-2F48-B175-8619DB420E44}" presName="parTrans" presStyleLbl="bgSibTrans2D1" presStyleIdx="2" presStyleCnt="3"/>
      <dgm:spPr/>
      <dgm:t>
        <a:bodyPr/>
        <a:lstStyle/>
        <a:p>
          <a:endParaRPr lang="en-AU"/>
        </a:p>
      </dgm:t>
    </dgm:pt>
    <dgm:pt modelId="{71747DD9-163C-0843-A726-96F0EF121388}" type="pres">
      <dgm:prSet presAssocID="{AED001E9-5F51-C54F-829A-C189D184145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991600-7774-9E40-9119-0F4E58F7E307}" type="presOf" srcId="{7118A5EF-6D7F-054C-B288-C32B010C33CC}" destId="{0E94A317-B2B3-CF40-B94C-D7DF56DD46E0}" srcOrd="0" destOrd="0" presId="urn:microsoft.com/office/officeart/2005/8/layout/radial4"/>
    <dgm:cxn modelId="{A6B409CA-2C53-244B-942F-6FDA0EE87F9F}" srcId="{D738914C-B6FD-4A46-89F9-B23D435229BE}" destId="{3904314D-27A2-E545-BFBE-BAE5F63DC98F}" srcOrd="0" destOrd="0" parTransId="{35C76261-AE55-E643-BA56-979F1A50B96B}" sibTransId="{11DE0059-E45C-B045-A97C-E25F4FFF6A7A}"/>
    <dgm:cxn modelId="{710F9CB3-0BEF-7144-BDB5-F2523659DE31}" srcId="{77000F0E-58A8-9949-A4BC-5CE4A9740432}" destId="{D738914C-B6FD-4A46-89F9-B23D435229BE}" srcOrd="0" destOrd="0" parTransId="{FB431140-97E4-B64B-B8D0-2FB2A38F8C11}" sibTransId="{EEAECF92-88E8-8840-A8AA-F977127A251F}"/>
    <dgm:cxn modelId="{CA7A1575-E05E-3D41-993E-7D046FA3DE50}" type="presOf" srcId="{D738914C-B6FD-4A46-89F9-B23D435229BE}" destId="{3F3A5793-52EC-994B-84BA-BD45C6724DF5}" srcOrd="0" destOrd="0" presId="urn:microsoft.com/office/officeart/2005/8/layout/radial4"/>
    <dgm:cxn modelId="{A824288F-4387-8040-AD43-4B9DABFBA7BB}" type="presOf" srcId="{AED001E9-5F51-C54F-829A-C189D184145E}" destId="{71747DD9-163C-0843-A726-96F0EF121388}" srcOrd="0" destOrd="0" presId="urn:microsoft.com/office/officeart/2005/8/layout/radial4"/>
    <dgm:cxn modelId="{C8A2666B-E2EC-5F48-9854-3B1ADB17A086}" type="presOf" srcId="{3904314D-27A2-E545-BFBE-BAE5F63DC98F}" destId="{6790458C-B194-C747-92F7-69E0415AF5AB}" srcOrd="0" destOrd="0" presId="urn:microsoft.com/office/officeart/2005/8/layout/radial4"/>
    <dgm:cxn modelId="{808ED637-6BE5-2440-BC81-14B821CC7CCF}" type="presOf" srcId="{FBA15409-6A5F-2F48-B175-8619DB420E44}" destId="{773D731B-0B7E-0946-AC36-DC2D0086C832}" srcOrd="0" destOrd="0" presId="urn:microsoft.com/office/officeart/2005/8/layout/radial4"/>
    <dgm:cxn modelId="{DBF2E03D-C06A-F14E-934A-9DF2A6E9CEED}" type="presOf" srcId="{35C76261-AE55-E643-BA56-979F1A50B96B}" destId="{A64B5307-BF82-B04B-941E-E5D7BDD4FB35}" srcOrd="0" destOrd="0" presId="urn:microsoft.com/office/officeart/2005/8/layout/radial4"/>
    <dgm:cxn modelId="{D27D1E70-462C-E54A-82B3-50098D829EC8}" srcId="{D738914C-B6FD-4A46-89F9-B23D435229BE}" destId="{AED001E9-5F51-C54F-829A-C189D184145E}" srcOrd="2" destOrd="0" parTransId="{FBA15409-6A5F-2F48-B175-8619DB420E44}" sibTransId="{73BD9342-48AE-174B-99CD-20187C515FB3}"/>
    <dgm:cxn modelId="{CE3B9115-7100-C24E-B58C-5CC021303EA2}" type="presOf" srcId="{77000F0E-58A8-9949-A4BC-5CE4A9740432}" destId="{2CAC5CFB-A217-3442-9D69-B026F29D8ABA}" srcOrd="0" destOrd="0" presId="urn:microsoft.com/office/officeart/2005/8/layout/radial4"/>
    <dgm:cxn modelId="{3D2C2F3A-52AC-4947-98D0-6EE8E5790CB2}" type="presOf" srcId="{C4E14FE8-C35F-BA48-B970-9E88F2163C0A}" destId="{B7DB049D-7A6F-D44F-B50A-F6ADAC153333}" srcOrd="0" destOrd="0" presId="urn:microsoft.com/office/officeart/2005/8/layout/radial4"/>
    <dgm:cxn modelId="{7246F960-8278-FE42-A61C-06ECA5637DAE}" srcId="{D738914C-B6FD-4A46-89F9-B23D435229BE}" destId="{7118A5EF-6D7F-054C-B288-C32B010C33CC}" srcOrd="1" destOrd="0" parTransId="{C4E14FE8-C35F-BA48-B970-9E88F2163C0A}" sibTransId="{74900BC4-4FA5-4948-B0DA-075FCB3246D6}"/>
    <dgm:cxn modelId="{EB1D680A-1053-8E44-AB3C-0DC488018B5B}" type="presParOf" srcId="{2CAC5CFB-A217-3442-9D69-B026F29D8ABA}" destId="{3F3A5793-52EC-994B-84BA-BD45C6724DF5}" srcOrd="0" destOrd="0" presId="urn:microsoft.com/office/officeart/2005/8/layout/radial4"/>
    <dgm:cxn modelId="{603EACCB-BFF7-A041-900A-E7DABC1D07D1}" type="presParOf" srcId="{2CAC5CFB-A217-3442-9D69-B026F29D8ABA}" destId="{A64B5307-BF82-B04B-941E-E5D7BDD4FB35}" srcOrd="1" destOrd="0" presId="urn:microsoft.com/office/officeart/2005/8/layout/radial4"/>
    <dgm:cxn modelId="{AE9B8341-ABD6-3145-82CE-96A5C496A067}" type="presParOf" srcId="{2CAC5CFB-A217-3442-9D69-B026F29D8ABA}" destId="{6790458C-B194-C747-92F7-69E0415AF5AB}" srcOrd="2" destOrd="0" presId="urn:microsoft.com/office/officeart/2005/8/layout/radial4"/>
    <dgm:cxn modelId="{0235E14D-CBA9-8D44-B366-1B72EB4BBF55}" type="presParOf" srcId="{2CAC5CFB-A217-3442-9D69-B026F29D8ABA}" destId="{B7DB049D-7A6F-D44F-B50A-F6ADAC153333}" srcOrd="3" destOrd="0" presId="urn:microsoft.com/office/officeart/2005/8/layout/radial4"/>
    <dgm:cxn modelId="{3AA4C8BC-169A-0C46-A07D-CE0CC6BC2EFB}" type="presParOf" srcId="{2CAC5CFB-A217-3442-9D69-B026F29D8ABA}" destId="{0E94A317-B2B3-CF40-B94C-D7DF56DD46E0}" srcOrd="4" destOrd="0" presId="urn:microsoft.com/office/officeart/2005/8/layout/radial4"/>
    <dgm:cxn modelId="{D116CEB9-BFC3-7E4C-85A6-399CEBC320EF}" type="presParOf" srcId="{2CAC5CFB-A217-3442-9D69-B026F29D8ABA}" destId="{773D731B-0B7E-0946-AC36-DC2D0086C832}" srcOrd="5" destOrd="0" presId="urn:microsoft.com/office/officeart/2005/8/layout/radial4"/>
    <dgm:cxn modelId="{A292DDDD-0850-0E47-A0C2-6952E72D646E}" type="presParOf" srcId="{2CAC5CFB-A217-3442-9D69-B026F29D8ABA}" destId="{71747DD9-163C-0843-A726-96F0EF12138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3E4D43-3FB5-4E46-9CBE-A5651656159D}" type="doc">
      <dgm:prSet loTypeId="urn:microsoft.com/office/officeart/2005/8/layout/defaul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656A01C-395D-8941-B0CE-0FC8F01BADD3}">
      <dgm:prSet phldrT="[Text]"/>
      <dgm:spPr/>
      <dgm:t>
        <a:bodyPr/>
        <a:lstStyle/>
        <a:p>
          <a:r>
            <a:rPr lang="en-US" dirty="0" smtClean="0"/>
            <a:t>Location</a:t>
          </a:r>
          <a:endParaRPr lang="en-US" dirty="0"/>
        </a:p>
      </dgm:t>
    </dgm:pt>
    <dgm:pt modelId="{37B97780-F416-8242-9523-BA08550B6CAD}" type="parTrans" cxnId="{B0284779-8DF0-844D-BDCF-06159FBF83C7}">
      <dgm:prSet/>
      <dgm:spPr/>
      <dgm:t>
        <a:bodyPr/>
        <a:lstStyle/>
        <a:p>
          <a:endParaRPr lang="en-US"/>
        </a:p>
      </dgm:t>
    </dgm:pt>
    <dgm:pt modelId="{7DF3263E-96A4-5F4C-B6EA-CA2A7C25A821}" type="sibTrans" cxnId="{B0284779-8DF0-844D-BDCF-06159FBF83C7}">
      <dgm:prSet/>
      <dgm:spPr/>
      <dgm:t>
        <a:bodyPr/>
        <a:lstStyle/>
        <a:p>
          <a:endParaRPr lang="en-US"/>
        </a:p>
      </dgm:t>
    </dgm:pt>
    <dgm:pt modelId="{15A9CAB3-2507-9646-BEA4-F0BF9CA9F96E}" type="pres">
      <dgm:prSet presAssocID="{643E4D43-3FB5-4E46-9CBE-A565165615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9EA32A05-34C1-E04F-A4CA-5FFC992A8D45}" type="pres">
      <dgm:prSet presAssocID="{4656A01C-395D-8941-B0CE-0FC8F01BADD3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787BE6-039F-1147-B0F5-FB9421688843}" type="presOf" srcId="{643E4D43-3FB5-4E46-9CBE-A5651656159D}" destId="{15A9CAB3-2507-9646-BEA4-F0BF9CA9F96E}" srcOrd="0" destOrd="0" presId="urn:microsoft.com/office/officeart/2005/8/layout/default"/>
    <dgm:cxn modelId="{B0284779-8DF0-844D-BDCF-06159FBF83C7}" srcId="{643E4D43-3FB5-4E46-9CBE-A5651656159D}" destId="{4656A01C-395D-8941-B0CE-0FC8F01BADD3}" srcOrd="0" destOrd="0" parTransId="{37B97780-F416-8242-9523-BA08550B6CAD}" sibTransId="{7DF3263E-96A4-5F4C-B6EA-CA2A7C25A821}"/>
    <dgm:cxn modelId="{97434AE5-467E-B24A-A393-A840FF93B381}" type="presOf" srcId="{4656A01C-395D-8941-B0CE-0FC8F01BADD3}" destId="{9EA32A05-34C1-E04F-A4CA-5FFC992A8D45}" srcOrd="0" destOrd="0" presId="urn:microsoft.com/office/officeart/2005/8/layout/default"/>
    <dgm:cxn modelId="{74AE0141-A218-8F48-9E0E-B53205C8D1A7}" type="presParOf" srcId="{15A9CAB3-2507-9646-BEA4-F0BF9CA9F96E}" destId="{9EA32A05-34C1-E04F-A4CA-5FFC992A8D4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43E4D43-3FB5-4E46-9CBE-A5651656159D}" type="doc">
      <dgm:prSet loTypeId="urn:microsoft.com/office/officeart/2005/8/layout/default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656A01C-395D-8941-B0CE-0FC8F01BADD3}">
      <dgm:prSet phldrT="[Text]"/>
      <dgm:spPr/>
      <dgm:t>
        <a:bodyPr/>
        <a:lstStyle/>
        <a:p>
          <a:r>
            <a:rPr lang="en-US" dirty="0" smtClean="0"/>
            <a:t>Zone III, II or I</a:t>
          </a:r>
          <a:endParaRPr lang="en-US" dirty="0"/>
        </a:p>
      </dgm:t>
    </dgm:pt>
    <dgm:pt modelId="{37B97780-F416-8242-9523-BA08550B6CAD}" type="parTrans" cxnId="{B0284779-8DF0-844D-BDCF-06159FBF83C7}">
      <dgm:prSet/>
      <dgm:spPr/>
      <dgm:t>
        <a:bodyPr/>
        <a:lstStyle/>
        <a:p>
          <a:endParaRPr lang="en-US"/>
        </a:p>
      </dgm:t>
    </dgm:pt>
    <dgm:pt modelId="{7DF3263E-96A4-5F4C-B6EA-CA2A7C25A821}" type="sibTrans" cxnId="{B0284779-8DF0-844D-BDCF-06159FBF83C7}">
      <dgm:prSet/>
      <dgm:spPr/>
      <dgm:t>
        <a:bodyPr/>
        <a:lstStyle/>
        <a:p>
          <a:endParaRPr lang="en-US"/>
        </a:p>
      </dgm:t>
    </dgm:pt>
    <dgm:pt modelId="{57DA4219-B407-1E4F-B209-7E596AC2FE92}">
      <dgm:prSet phldrT="[Text]"/>
      <dgm:spPr/>
      <dgm:t>
        <a:bodyPr/>
        <a:lstStyle/>
        <a:p>
          <a:r>
            <a:rPr lang="en-US" dirty="0" smtClean="0"/>
            <a:t>Anterior v Posterior</a:t>
          </a:r>
          <a:endParaRPr lang="en-US" dirty="0"/>
        </a:p>
      </dgm:t>
    </dgm:pt>
    <dgm:pt modelId="{A4486F7B-BCF9-3248-82ED-57C62AE9CB37}" type="parTrans" cxnId="{129D434C-CBBE-8A4C-ABE1-92C622930862}">
      <dgm:prSet/>
      <dgm:spPr/>
      <dgm:t>
        <a:bodyPr/>
        <a:lstStyle/>
        <a:p>
          <a:endParaRPr lang="en-US"/>
        </a:p>
      </dgm:t>
    </dgm:pt>
    <dgm:pt modelId="{7EEB4E33-D6D0-4B4C-83BA-0DA87EDC4525}" type="sibTrans" cxnId="{129D434C-CBBE-8A4C-ABE1-92C622930862}">
      <dgm:prSet/>
      <dgm:spPr/>
      <dgm:t>
        <a:bodyPr/>
        <a:lstStyle/>
        <a:p>
          <a:endParaRPr lang="en-US"/>
        </a:p>
      </dgm:t>
    </dgm:pt>
    <dgm:pt modelId="{15A9CAB3-2507-9646-BEA4-F0BF9CA9F96E}" type="pres">
      <dgm:prSet presAssocID="{643E4D43-3FB5-4E46-9CBE-A565165615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9EA32A05-34C1-E04F-A4CA-5FFC992A8D45}" type="pres">
      <dgm:prSet presAssocID="{4656A01C-395D-8941-B0CE-0FC8F01BADD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9C3874-7690-A24A-B477-191C7AE266A6}" type="pres">
      <dgm:prSet presAssocID="{7DF3263E-96A4-5F4C-B6EA-CA2A7C25A821}" presName="sibTrans" presStyleCnt="0"/>
      <dgm:spPr/>
    </dgm:pt>
    <dgm:pt modelId="{34379C42-9B16-FB4C-AE33-D13C8E97D512}" type="pres">
      <dgm:prSet presAssocID="{57DA4219-B407-1E4F-B209-7E596AC2FE9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0E3D13-BAAB-7F49-874C-38080E48472E}" type="presOf" srcId="{57DA4219-B407-1E4F-B209-7E596AC2FE92}" destId="{34379C42-9B16-FB4C-AE33-D13C8E97D512}" srcOrd="0" destOrd="0" presId="urn:microsoft.com/office/officeart/2005/8/layout/default"/>
    <dgm:cxn modelId="{0672B8E5-FE7C-214B-BDCD-1A12BFD1AD66}" type="presOf" srcId="{4656A01C-395D-8941-B0CE-0FC8F01BADD3}" destId="{9EA32A05-34C1-E04F-A4CA-5FFC992A8D45}" srcOrd="0" destOrd="0" presId="urn:microsoft.com/office/officeart/2005/8/layout/default"/>
    <dgm:cxn modelId="{ED8B7CA8-17CE-3A4E-95E9-A57563A948AB}" type="presOf" srcId="{643E4D43-3FB5-4E46-9CBE-A5651656159D}" destId="{15A9CAB3-2507-9646-BEA4-F0BF9CA9F96E}" srcOrd="0" destOrd="0" presId="urn:microsoft.com/office/officeart/2005/8/layout/default"/>
    <dgm:cxn modelId="{B0284779-8DF0-844D-BDCF-06159FBF83C7}" srcId="{643E4D43-3FB5-4E46-9CBE-A5651656159D}" destId="{4656A01C-395D-8941-B0CE-0FC8F01BADD3}" srcOrd="0" destOrd="0" parTransId="{37B97780-F416-8242-9523-BA08550B6CAD}" sibTransId="{7DF3263E-96A4-5F4C-B6EA-CA2A7C25A821}"/>
    <dgm:cxn modelId="{129D434C-CBBE-8A4C-ABE1-92C622930862}" srcId="{643E4D43-3FB5-4E46-9CBE-A5651656159D}" destId="{57DA4219-B407-1E4F-B209-7E596AC2FE92}" srcOrd="1" destOrd="0" parTransId="{A4486F7B-BCF9-3248-82ED-57C62AE9CB37}" sibTransId="{7EEB4E33-D6D0-4B4C-83BA-0DA87EDC4525}"/>
    <dgm:cxn modelId="{EE7D22D8-15E6-3C46-B1ED-607A519D5B45}" type="presParOf" srcId="{15A9CAB3-2507-9646-BEA4-F0BF9CA9F96E}" destId="{9EA32A05-34C1-E04F-A4CA-5FFC992A8D45}" srcOrd="0" destOrd="0" presId="urn:microsoft.com/office/officeart/2005/8/layout/default"/>
    <dgm:cxn modelId="{97266791-2A4D-E948-8DF2-E28B42640298}" type="presParOf" srcId="{15A9CAB3-2507-9646-BEA4-F0BF9CA9F96E}" destId="{4D9C3874-7690-A24A-B477-191C7AE266A6}" srcOrd="1" destOrd="0" presId="urn:microsoft.com/office/officeart/2005/8/layout/default"/>
    <dgm:cxn modelId="{528CC9DB-EE5C-4E4B-BFA7-DCFB61BC56B1}" type="presParOf" srcId="{15A9CAB3-2507-9646-BEA4-F0BF9CA9F96E}" destId="{34379C42-9B16-FB4C-AE33-D13C8E97D51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3E4D43-3FB5-4E46-9CBE-A5651656159D}" type="doc">
      <dgm:prSet loTypeId="urn:microsoft.com/office/officeart/2005/8/layout/defaul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656A01C-395D-8941-B0CE-0FC8F01BADD3}">
      <dgm:prSet phldrT="[Text]"/>
      <dgm:spPr/>
      <dgm:t>
        <a:bodyPr/>
        <a:lstStyle/>
        <a:p>
          <a:r>
            <a:rPr lang="en-US" dirty="0" smtClean="0"/>
            <a:t>Hard Signs</a:t>
          </a:r>
          <a:endParaRPr lang="en-US" dirty="0"/>
        </a:p>
      </dgm:t>
    </dgm:pt>
    <dgm:pt modelId="{37B97780-F416-8242-9523-BA08550B6CAD}" type="parTrans" cxnId="{B0284779-8DF0-844D-BDCF-06159FBF83C7}">
      <dgm:prSet/>
      <dgm:spPr/>
      <dgm:t>
        <a:bodyPr/>
        <a:lstStyle/>
        <a:p>
          <a:endParaRPr lang="en-US"/>
        </a:p>
      </dgm:t>
    </dgm:pt>
    <dgm:pt modelId="{7DF3263E-96A4-5F4C-B6EA-CA2A7C25A821}" type="sibTrans" cxnId="{B0284779-8DF0-844D-BDCF-06159FBF83C7}">
      <dgm:prSet/>
      <dgm:spPr/>
      <dgm:t>
        <a:bodyPr/>
        <a:lstStyle/>
        <a:p>
          <a:endParaRPr lang="en-US"/>
        </a:p>
      </dgm:t>
    </dgm:pt>
    <dgm:pt modelId="{15A9CAB3-2507-9646-BEA4-F0BF9CA9F96E}" type="pres">
      <dgm:prSet presAssocID="{643E4D43-3FB5-4E46-9CBE-A565165615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9EA32A05-34C1-E04F-A4CA-5FFC992A8D45}" type="pres">
      <dgm:prSet presAssocID="{4656A01C-395D-8941-B0CE-0FC8F01BADD3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B964C1-5BDB-5846-AEC1-DB7820EF5811}" type="presOf" srcId="{643E4D43-3FB5-4E46-9CBE-A5651656159D}" destId="{15A9CAB3-2507-9646-BEA4-F0BF9CA9F96E}" srcOrd="0" destOrd="0" presId="urn:microsoft.com/office/officeart/2005/8/layout/default"/>
    <dgm:cxn modelId="{B0284779-8DF0-844D-BDCF-06159FBF83C7}" srcId="{643E4D43-3FB5-4E46-9CBE-A5651656159D}" destId="{4656A01C-395D-8941-B0CE-0FC8F01BADD3}" srcOrd="0" destOrd="0" parTransId="{37B97780-F416-8242-9523-BA08550B6CAD}" sibTransId="{7DF3263E-96A4-5F4C-B6EA-CA2A7C25A821}"/>
    <dgm:cxn modelId="{260782CA-A3E2-5F48-B46E-967CFDCF6905}" type="presOf" srcId="{4656A01C-395D-8941-B0CE-0FC8F01BADD3}" destId="{9EA32A05-34C1-E04F-A4CA-5FFC992A8D45}" srcOrd="0" destOrd="0" presId="urn:microsoft.com/office/officeart/2005/8/layout/default"/>
    <dgm:cxn modelId="{5BFA87BF-B2ED-9A46-9A88-860C06E4AC3C}" type="presParOf" srcId="{15A9CAB3-2507-9646-BEA4-F0BF9CA9F96E}" destId="{9EA32A05-34C1-E04F-A4CA-5FFC992A8D4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015980-F151-9142-BAD8-D27F60DCD2C7}" type="doc">
      <dgm:prSet loTypeId="urn:microsoft.com/office/officeart/2005/8/layout/defaul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D673506-FA84-1648-BB17-663159CE2494}">
      <dgm:prSet phldrT="[Text]"/>
      <dgm:spPr/>
      <dgm:t>
        <a:bodyPr/>
        <a:lstStyle/>
        <a:p>
          <a:r>
            <a:rPr lang="en-US" dirty="0" smtClean="0"/>
            <a:t>Massive Haemorrhage</a:t>
          </a:r>
          <a:endParaRPr lang="en-US" dirty="0"/>
        </a:p>
      </dgm:t>
    </dgm:pt>
    <dgm:pt modelId="{CB33D166-EF65-5F4B-B867-D2E856388BA8}" type="parTrans" cxnId="{5FD5D4DC-3580-DC4F-9C52-8FB02A9CBBFD}">
      <dgm:prSet/>
      <dgm:spPr/>
      <dgm:t>
        <a:bodyPr/>
        <a:lstStyle/>
        <a:p>
          <a:endParaRPr lang="en-US"/>
        </a:p>
      </dgm:t>
    </dgm:pt>
    <dgm:pt modelId="{4E43F544-CE0A-1649-9B3B-B8B147B7F6E6}" type="sibTrans" cxnId="{5FD5D4DC-3580-DC4F-9C52-8FB02A9CBBFD}">
      <dgm:prSet/>
      <dgm:spPr/>
      <dgm:t>
        <a:bodyPr/>
        <a:lstStyle/>
        <a:p>
          <a:endParaRPr lang="en-US"/>
        </a:p>
      </dgm:t>
    </dgm:pt>
    <dgm:pt modelId="{DF68CB5C-1F51-444E-AE29-4180A93DAAB7}">
      <dgm:prSet/>
      <dgm:spPr/>
      <dgm:t>
        <a:bodyPr/>
        <a:lstStyle/>
        <a:p>
          <a:r>
            <a:rPr lang="en-US" dirty="0" smtClean="0"/>
            <a:t>Expanding hematoma</a:t>
          </a:r>
        </a:p>
      </dgm:t>
    </dgm:pt>
    <dgm:pt modelId="{AB1E2EB0-7D2E-8A4B-8EB9-16553B23C444}" type="parTrans" cxnId="{3313A5EA-9689-5849-A7B5-A059C36E9790}">
      <dgm:prSet/>
      <dgm:spPr/>
      <dgm:t>
        <a:bodyPr/>
        <a:lstStyle/>
        <a:p>
          <a:endParaRPr lang="en-US"/>
        </a:p>
      </dgm:t>
    </dgm:pt>
    <dgm:pt modelId="{CFCB8A1D-699B-C94E-95AC-7513768AD315}" type="sibTrans" cxnId="{3313A5EA-9689-5849-A7B5-A059C36E9790}">
      <dgm:prSet/>
      <dgm:spPr/>
      <dgm:t>
        <a:bodyPr/>
        <a:lstStyle/>
        <a:p>
          <a:endParaRPr lang="en-US"/>
        </a:p>
      </dgm:t>
    </dgm:pt>
    <dgm:pt modelId="{DEF06A6B-0CFE-174B-A411-F7AAD75B6A74}">
      <dgm:prSet/>
      <dgm:spPr/>
      <dgm:t>
        <a:bodyPr/>
        <a:lstStyle/>
        <a:p>
          <a:r>
            <a:rPr lang="en-US" dirty="0" smtClean="0"/>
            <a:t>Thrill, Bruit, Absent Pulses</a:t>
          </a:r>
        </a:p>
      </dgm:t>
    </dgm:pt>
    <dgm:pt modelId="{727ED441-2436-1840-9C6D-4649B5EE55AB}" type="parTrans" cxnId="{ABC5D8F4-6400-8D4F-946C-8965553B0C97}">
      <dgm:prSet/>
      <dgm:spPr/>
      <dgm:t>
        <a:bodyPr/>
        <a:lstStyle/>
        <a:p>
          <a:endParaRPr lang="en-US"/>
        </a:p>
      </dgm:t>
    </dgm:pt>
    <dgm:pt modelId="{E39F9592-6433-9D4D-BA90-0629CBAFE5BD}" type="sibTrans" cxnId="{ABC5D8F4-6400-8D4F-946C-8965553B0C97}">
      <dgm:prSet/>
      <dgm:spPr/>
      <dgm:t>
        <a:bodyPr/>
        <a:lstStyle/>
        <a:p>
          <a:endParaRPr lang="en-US"/>
        </a:p>
      </dgm:t>
    </dgm:pt>
    <dgm:pt modelId="{5B391D39-49AE-0D4E-8D09-7F0D3F135B8F}">
      <dgm:prSet/>
      <dgm:spPr/>
      <dgm:t>
        <a:bodyPr/>
        <a:lstStyle/>
        <a:p>
          <a:r>
            <a:rPr lang="en-US" smtClean="0"/>
            <a:t>Haemothorax</a:t>
          </a:r>
          <a:endParaRPr lang="en-US" dirty="0"/>
        </a:p>
      </dgm:t>
    </dgm:pt>
    <dgm:pt modelId="{9A786367-81DE-9D4D-AEFD-13C4DC23330B}" type="parTrans" cxnId="{CF70B8D8-F1D3-6746-A4C5-1393130D19B2}">
      <dgm:prSet/>
      <dgm:spPr/>
      <dgm:t>
        <a:bodyPr/>
        <a:lstStyle/>
        <a:p>
          <a:endParaRPr lang="en-US"/>
        </a:p>
      </dgm:t>
    </dgm:pt>
    <dgm:pt modelId="{E0F09596-80CC-A74A-9808-139546A43572}" type="sibTrans" cxnId="{CF70B8D8-F1D3-6746-A4C5-1393130D19B2}">
      <dgm:prSet/>
      <dgm:spPr/>
      <dgm:t>
        <a:bodyPr/>
        <a:lstStyle/>
        <a:p>
          <a:endParaRPr lang="en-US"/>
        </a:p>
      </dgm:t>
    </dgm:pt>
    <dgm:pt modelId="{AB82F744-04AF-084C-9091-4434D80DD32A}">
      <dgm:prSet/>
      <dgm:spPr/>
      <dgm:t>
        <a:bodyPr/>
        <a:lstStyle/>
        <a:p>
          <a:r>
            <a:rPr lang="en-US" dirty="0" smtClean="0"/>
            <a:t>Shock / On-going Bleeding</a:t>
          </a:r>
        </a:p>
      </dgm:t>
    </dgm:pt>
    <dgm:pt modelId="{FD6E84A4-23AA-3D4F-81EE-261AE168D48E}" type="parTrans" cxnId="{72C86C73-AB9E-B946-8C3A-238CA5EE0381}">
      <dgm:prSet/>
      <dgm:spPr/>
      <dgm:t>
        <a:bodyPr/>
        <a:lstStyle/>
        <a:p>
          <a:endParaRPr lang="en-US"/>
        </a:p>
      </dgm:t>
    </dgm:pt>
    <dgm:pt modelId="{FAB31F40-168C-A74E-A5D2-CBFDFF8B4432}" type="sibTrans" cxnId="{72C86C73-AB9E-B946-8C3A-238CA5EE0381}">
      <dgm:prSet/>
      <dgm:spPr/>
      <dgm:t>
        <a:bodyPr/>
        <a:lstStyle/>
        <a:p>
          <a:endParaRPr lang="en-US"/>
        </a:p>
      </dgm:t>
    </dgm:pt>
    <dgm:pt modelId="{38B11AFD-ABC0-2E4B-9643-BDF1FDCD8893}">
      <dgm:prSet/>
      <dgm:spPr/>
      <dgm:t>
        <a:bodyPr/>
        <a:lstStyle/>
        <a:p>
          <a:r>
            <a:rPr lang="en-US" dirty="0" smtClean="0"/>
            <a:t>Stroke-like symptoms</a:t>
          </a:r>
          <a:endParaRPr lang="en-US" dirty="0"/>
        </a:p>
      </dgm:t>
    </dgm:pt>
    <dgm:pt modelId="{377B66E9-3A43-324C-8B27-3B59E1305ED9}" type="parTrans" cxnId="{94E61E13-6739-8A42-8C39-58BB8D3FF93E}">
      <dgm:prSet/>
      <dgm:spPr/>
      <dgm:t>
        <a:bodyPr/>
        <a:lstStyle/>
        <a:p>
          <a:endParaRPr lang="en-US"/>
        </a:p>
      </dgm:t>
    </dgm:pt>
    <dgm:pt modelId="{30C1A06D-F451-5040-BC9B-E06DA5F8ADC7}" type="sibTrans" cxnId="{94E61E13-6739-8A42-8C39-58BB8D3FF93E}">
      <dgm:prSet/>
      <dgm:spPr/>
      <dgm:t>
        <a:bodyPr/>
        <a:lstStyle/>
        <a:p>
          <a:endParaRPr lang="en-US"/>
        </a:p>
      </dgm:t>
    </dgm:pt>
    <dgm:pt modelId="{E3B686B0-E497-E842-8207-D30E2C9A6823}" type="pres">
      <dgm:prSet presAssocID="{17015980-F151-9142-BAD8-D27F60DCD2C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95C1D5A8-0AB2-9B40-AD3B-ACA26FBC7588}" type="pres">
      <dgm:prSet presAssocID="{FD673506-FA84-1648-BB17-663159CE249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3FD368-E1B9-1F4A-9958-1886CCE02C6F}" type="pres">
      <dgm:prSet presAssocID="{4E43F544-CE0A-1649-9B3B-B8B147B7F6E6}" presName="sibTrans" presStyleCnt="0"/>
      <dgm:spPr/>
    </dgm:pt>
    <dgm:pt modelId="{36AB977A-7F48-FE4E-A436-5C85D2D84E1C}" type="pres">
      <dgm:prSet presAssocID="{DF68CB5C-1F51-444E-AE29-4180A93DAAB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9C0C51-3ECC-234A-B556-4992F608EBDF}" type="pres">
      <dgm:prSet presAssocID="{CFCB8A1D-699B-C94E-95AC-7513768AD315}" presName="sibTrans" presStyleCnt="0"/>
      <dgm:spPr/>
    </dgm:pt>
    <dgm:pt modelId="{230DE946-3D75-B942-B966-D5FF1612405E}" type="pres">
      <dgm:prSet presAssocID="{DEF06A6B-0CFE-174B-A411-F7AAD75B6A7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6727B-B9F3-C548-B625-A6B3DBCCB794}" type="pres">
      <dgm:prSet presAssocID="{E39F9592-6433-9D4D-BA90-0629CBAFE5BD}" presName="sibTrans" presStyleCnt="0"/>
      <dgm:spPr/>
    </dgm:pt>
    <dgm:pt modelId="{2204E497-5EB8-9041-85E1-7FF37E71369A}" type="pres">
      <dgm:prSet presAssocID="{5B391D39-49AE-0D4E-8D09-7F0D3F135B8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5748B08-1974-BA41-8DA7-063FF4964EB9}" type="pres">
      <dgm:prSet presAssocID="{E0F09596-80CC-A74A-9808-139546A43572}" presName="sibTrans" presStyleCnt="0"/>
      <dgm:spPr/>
    </dgm:pt>
    <dgm:pt modelId="{03517379-4CE2-A84F-BFFA-E0D781A48718}" type="pres">
      <dgm:prSet presAssocID="{AB82F744-04AF-084C-9091-4434D80DD32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6A2E60-BFCA-B449-B372-A0ADB9013294}" type="pres">
      <dgm:prSet presAssocID="{FAB31F40-168C-A74E-A5D2-CBFDFF8B4432}" presName="sibTrans" presStyleCnt="0"/>
      <dgm:spPr/>
    </dgm:pt>
    <dgm:pt modelId="{46B52CED-6D5C-8B47-B1BC-C5E57FF2139E}" type="pres">
      <dgm:prSet presAssocID="{38B11AFD-ABC0-2E4B-9643-BDF1FDCD889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70B8D8-F1D3-6746-A4C5-1393130D19B2}" srcId="{17015980-F151-9142-BAD8-D27F60DCD2C7}" destId="{5B391D39-49AE-0D4E-8D09-7F0D3F135B8F}" srcOrd="3" destOrd="0" parTransId="{9A786367-81DE-9D4D-AEFD-13C4DC23330B}" sibTransId="{E0F09596-80CC-A74A-9808-139546A43572}"/>
    <dgm:cxn modelId="{429BFEC3-DE62-2140-B73B-823D33731A74}" type="presOf" srcId="{17015980-F151-9142-BAD8-D27F60DCD2C7}" destId="{E3B686B0-E497-E842-8207-D30E2C9A6823}" srcOrd="0" destOrd="0" presId="urn:microsoft.com/office/officeart/2005/8/layout/default"/>
    <dgm:cxn modelId="{5FD5D4DC-3580-DC4F-9C52-8FB02A9CBBFD}" srcId="{17015980-F151-9142-BAD8-D27F60DCD2C7}" destId="{FD673506-FA84-1648-BB17-663159CE2494}" srcOrd="0" destOrd="0" parTransId="{CB33D166-EF65-5F4B-B867-D2E856388BA8}" sibTransId="{4E43F544-CE0A-1649-9B3B-B8B147B7F6E6}"/>
    <dgm:cxn modelId="{3313A5EA-9689-5849-A7B5-A059C36E9790}" srcId="{17015980-F151-9142-BAD8-D27F60DCD2C7}" destId="{DF68CB5C-1F51-444E-AE29-4180A93DAAB7}" srcOrd="1" destOrd="0" parTransId="{AB1E2EB0-7D2E-8A4B-8EB9-16553B23C444}" sibTransId="{CFCB8A1D-699B-C94E-95AC-7513768AD315}"/>
    <dgm:cxn modelId="{72C86C73-AB9E-B946-8C3A-238CA5EE0381}" srcId="{17015980-F151-9142-BAD8-D27F60DCD2C7}" destId="{AB82F744-04AF-084C-9091-4434D80DD32A}" srcOrd="4" destOrd="0" parTransId="{FD6E84A4-23AA-3D4F-81EE-261AE168D48E}" sibTransId="{FAB31F40-168C-A74E-A5D2-CBFDFF8B4432}"/>
    <dgm:cxn modelId="{D09A3DFD-41E8-7E49-9C61-E7E8BCE963F8}" type="presOf" srcId="{DEF06A6B-0CFE-174B-A411-F7AAD75B6A74}" destId="{230DE946-3D75-B942-B966-D5FF1612405E}" srcOrd="0" destOrd="0" presId="urn:microsoft.com/office/officeart/2005/8/layout/default"/>
    <dgm:cxn modelId="{01D4798C-3E0D-5547-8D67-2326C6794FDC}" type="presOf" srcId="{AB82F744-04AF-084C-9091-4434D80DD32A}" destId="{03517379-4CE2-A84F-BFFA-E0D781A48718}" srcOrd="0" destOrd="0" presId="urn:microsoft.com/office/officeart/2005/8/layout/default"/>
    <dgm:cxn modelId="{27511564-C83A-494D-AE74-222A91A05DF3}" type="presOf" srcId="{DF68CB5C-1F51-444E-AE29-4180A93DAAB7}" destId="{36AB977A-7F48-FE4E-A436-5C85D2D84E1C}" srcOrd="0" destOrd="0" presId="urn:microsoft.com/office/officeart/2005/8/layout/default"/>
    <dgm:cxn modelId="{A7B0FC07-B0DA-B944-BA4C-7CC7B08AD62D}" type="presOf" srcId="{FD673506-FA84-1648-BB17-663159CE2494}" destId="{95C1D5A8-0AB2-9B40-AD3B-ACA26FBC7588}" srcOrd="0" destOrd="0" presId="urn:microsoft.com/office/officeart/2005/8/layout/default"/>
    <dgm:cxn modelId="{86EAF246-5A06-0E4D-9D1A-3EB539B7478B}" type="presOf" srcId="{38B11AFD-ABC0-2E4B-9643-BDF1FDCD8893}" destId="{46B52CED-6D5C-8B47-B1BC-C5E57FF2139E}" srcOrd="0" destOrd="0" presId="urn:microsoft.com/office/officeart/2005/8/layout/default"/>
    <dgm:cxn modelId="{94E61E13-6739-8A42-8C39-58BB8D3FF93E}" srcId="{17015980-F151-9142-BAD8-D27F60DCD2C7}" destId="{38B11AFD-ABC0-2E4B-9643-BDF1FDCD8893}" srcOrd="5" destOrd="0" parTransId="{377B66E9-3A43-324C-8B27-3B59E1305ED9}" sibTransId="{30C1A06D-F451-5040-BC9B-E06DA5F8ADC7}"/>
    <dgm:cxn modelId="{A00B32FB-892E-DD4C-91DD-8B555168A9DD}" type="presOf" srcId="{5B391D39-49AE-0D4E-8D09-7F0D3F135B8F}" destId="{2204E497-5EB8-9041-85E1-7FF37E71369A}" srcOrd="0" destOrd="0" presId="urn:microsoft.com/office/officeart/2005/8/layout/default"/>
    <dgm:cxn modelId="{ABC5D8F4-6400-8D4F-946C-8965553B0C97}" srcId="{17015980-F151-9142-BAD8-D27F60DCD2C7}" destId="{DEF06A6B-0CFE-174B-A411-F7AAD75B6A74}" srcOrd="2" destOrd="0" parTransId="{727ED441-2436-1840-9C6D-4649B5EE55AB}" sibTransId="{E39F9592-6433-9D4D-BA90-0629CBAFE5BD}"/>
    <dgm:cxn modelId="{9E60854E-BE1C-7C4A-8831-354D619D4E1C}" type="presParOf" srcId="{E3B686B0-E497-E842-8207-D30E2C9A6823}" destId="{95C1D5A8-0AB2-9B40-AD3B-ACA26FBC7588}" srcOrd="0" destOrd="0" presId="urn:microsoft.com/office/officeart/2005/8/layout/default"/>
    <dgm:cxn modelId="{B5E82B00-634F-5141-B23B-726BF4C57F5B}" type="presParOf" srcId="{E3B686B0-E497-E842-8207-D30E2C9A6823}" destId="{C03FD368-E1B9-1F4A-9958-1886CCE02C6F}" srcOrd="1" destOrd="0" presId="urn:microsoft.com/office/officeart/2005/8/layout/default"/>
    <dgm:cxn modelId="{D01C68EB-06AE-BC4D-8059-EAB7289F1E3B}" type="presParOf" srcId="{E3B686B0-E497-E842-8207-D30E2C9A6823}" destId="{36AB977A-7F48-FE4E-A436-5C85D2D84E1C}" srcOrd="2" destOrd="0" presId="urn:microsoft.com/office/officeart/2005/8/layout/default"/>
    <dgm:cxn modelId="{5F4EB0A0-116C-664E-85F7-93E426A34C92}" type="presParOf" srcId="{E3B686B0-E497-E842-8207-D30E2C9A6823}" destId="{D89C0C51-3ECC-234A-B556-4992F608EBDF}" srcOrd="3" destOrd="0" presId="urn:microsoft.com/office/officeart/2005/8/layout/default"/>
    <dgm:cxn modelId="{2FEC723F-7B19-E848-9593-16C3F2BB7C83}" type="presParOf" srcId="{E3B686B0-E497-E842-8207-D30E2C9A6823}" destId="{230DE946-3D75-B942-B966-D5FF1612405E}" srcOrd="4" destOrd="0" presId="urn:microsoft.com/office/officeart/2005/8/layout/default"/>
    <dgm:cxn modelId="{C3A677AC-BED7-9049-A6C4-B83B0366A2A4}" type="presParOf" srcId="{E3B686B0-E497-E842-8207-D30E2C9A6823}" destId="{B716727B-B9F3-C548-B625-A6B3DBCCB794}" srcOrd="5" destOrd="0" presId="urn:microsoft.com/office/officeart/2005/8/layout/default"/>
    <dgm:cxn modelId="{73A7C051-9B4F-754D-A304-BD6AA5B37616}" type="presParOf" srcId="{E3B686B0-E497-E842-8207-D30E2C9A6823}" destId="{2204E497-5EB8-9041-85E1-7FF37E71369A}" srcOrd="6" destOrd="0" presId="urn:microsoft.com/office/officeart/2005/8/layout/default"/>
    <dgm:cxn modelId="{727E39AC-46B2-4B48-BE6B-EE59D313F38A}" type="presParOf" srcId="{E3B686B0-E497-E842-8207-D30E2C9A6823}" destId="{65748B08-1974-BA41-8DA7-063FF4964EB9}" srcOrd="7" destOrd="0" presId="urn:microsoft.com/office/officeart/2005/8/layout/default"/>
    <dgm:cxn modelId="{BF637DC5-0E5A-4F4A-BD5E-EC21B9AD83AE}" type="presParOf" srcId="{E3B686B0-E497-E842-8207-D30E2C9A6823}" destId="{03517379-4CE2-A84F-BFFA-E0D781A48718}" srcOrd="8" destOrd="0" presId="urn:microsoft.com/office/officeart/2005/8/layout/default"/>
    <dgm:cxn modelId="{CF99C2CD-8FAB-3342-9583-B17A4364F76C}" type="presParOf" srcId="{E3B686B0-E497-E842-8207-D30E2C9A6823}" destId="{0E6A2E60-BFCA-B449-B372-A0ADB9013294}" srcOrd="9" destOrd="0" presId="urn:microsoft.com/office/officeart/2005/8/layout/default"/>
    <dgm:cxn modelId="{9825C44D-7AA4-9F4A-89F1-5EA22F8E6087}" type="presParOf" srcId="{E3B686B0-E497-E842-8207-D30E2C9A6823}" destId="{46B52CED-6D5C-8B47-B1BC-C5E57FF2139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3E4D43-3FB5-4E46-9CBE-A5651656159D}" type="doc">
      <dgm:prSet loTypeId="urn:microsoft.com/office/officeart/2005/8/layout/defaul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656A01C-395D-8941-B0CE-0FC8F01BADD3}">
      <dgm:prSet phldrT="[Text]"/>
      <dgm:spPr/>
      <dgm:t>
        <a:bodyPr/>
        <a:lstStyle/>
        <a:p>
          <a:r>
            <a:rPr lang="en-US" dirty="0" smtClean="0"/>
            <a:t>Soft Signs</a:t>
          </a:r>
          <a:endParaRPr lang="en-US" dirty="0"/>
        </a:p>
      </dgm:t>
    </dgm:pt>
    <dgm:pt modelId="{37B97780-F416-8242-9523-BA08550B6CAD}" type="parTrans" cxnId="{B0284779-8DF0-844D-BDCF-06159FBF83C7}">
      <dgm:prSet/>
      <dgm:spPr/>
      <dgm:t>
        <a:bodyPr/>
        <a:lstStyle/>
        <a:p>
          <a:endParaRPr lang="en-US"/>
        </a:p>
      </dgm:t>
    </dgm:pt>
    <dgm:pt modelId="{7DF3263E-96A4-5F4C-B6EA-CA2A7C25A821}" type="sibTrans" cxnId="{B0284779-8DF0-844D-BDCF-06159FBF83C7}">
      <dgm:prSet/>
      <dgm:spPr/>
      <dgm:t>
        <a:bodyPr/>
        <a:lstStyle/>
        <a:p>
          <a:endParaRPr lang="en-US"/>
        </a:p>
      </dgm:t>
    </dgm:pt>
    <dgm:pt modelId="{15A9CAB3-2507-9646-BEA4-F0BF9CA9F96E}" type="pres">
      <dgm:prSet presAssocID="{643E4D43-3FB5-4E46-9CBE-A565165615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9EA32A05-34C1-E04F-A4CA-5FFC992A8D45}" type="pres">
      <dgm:prSet presAssocID="{4656A01C-395D-8941-B0CE-0FC8F01BADD3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3852B9-8000-7C4D-82CA-5A874CB4A243}" type="presOf" srcId="{4656A01C-395D-8941-B0CE-0FC8F01BADD3}" destId="{9EA32A05-34C1-E04F-A4CA-5FFC992A8D45}" srcOrd="0" destOrd="0" presId="urn:microsoft.com/office/officeart/2005/8/layout/default"/>
    <dgm:cxn modelId="{B0284779-8DF0-844D-BDCF-06159FBF83C7}" srcId="{643E4D43-3FB5-4E46-9CBE-A5651656159D}" destId="{4656A01C-395D-8941-B0CE-0FC8F01BADD3}" srcOrd="0" destOrd="0" parTransId="{37B97780-F416-8242-9523-BA08550B6CAD}" sibTransId="{7DF3263E-96A4-5F4C-B6EA-CA2A7C25A821}"/>
    <dgm:cxn modelId="{5A6676DA-C57A-5C43-97EB-6F9A71899D0A}" type="presOf" srcId="{643E4D43-3FB5-4E46-9CBE-A5651656159D}" destId="{15A9CAB3-2507-9646-BEA4-F0BF9CA9F96E}" srcOrd="0" destOrd="0" presId="urn:microsoft.com/office/officeart/2005/8/layout/default"/>
    <dgm:cxn modelId="{88C13B1F-9C62-BC43-8968-FCD59AC0D928}" type="presParOf" srcId="{15A9CAB3-2507-9646-BEA4-F0BF9CA9F96E}" destId="{9EA32A05-34C1-E04F-A4CA-5FFC992A8D4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43E4D43-3FB5-4E46-9CBE-A5651656159D}" type="doc">
      <dgm:prSet loTypeId="urn:microsoft.com/office/officeart/2005/8/layout/defaul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656A01C-395D-8941-B0CE-0FC8F01BADD3}">
      <dgm:prSet phldrT="[Text]"/>
      <dgm:spPr/>
      <dgm:t>
        <a:bodyPr/>
        <a:lstStyle/>
        <a:p>
          <a:r>
            <a:rPr lang="en-US" dirty="0" smtClean="0"/>
            <a:t>CT </a:t>
          </a:r>
          <a:r>
            <a:rPr lang="en-US" dirty="0" smtClean="0"/>
            <a:t>Angiogram</a:t>
          </a:r>
          <a:endParaRPr lang="en-US" dirty="0"/>
        </a:p>
      </dgm:t>
    </dgm:pt>
    <dgm:pt modelId="{37B97780-F416-8242-9523-BA08550B6CAD}" type="parTrans" cxnId="{B0284779-8DF0-844D-BDCF-06159FBF83C7}">
      <dgm:prSet/>
      <dgm:spPr/>
      <dgm:t>
        <a:bodyPr/>
        <a:lstStyle/>
        <a:p>
          <a:endParaRPr lang="en-US"/>
        </a:p>
      </dgm:t>
    </dgm:pt>
    <dgm:pt modelId="{7DF3263E-96A4-5F4C-B6EA-CA2A7C25A821}" type="sibTrans" cxnId="{B0284779-8DF0-844D-BDCF-06159FBF83C7}">
      <dgm:prSet/>
      <dgm:spPr/>
      <dgm:t>
        <a:bodyPr/>
        <a:lstStyle/>
        <a:p>
          <a:endParaRPr lang="en-US"/>
        </a:p>
      </dgm:t>
    </dgm:pt>
    <dgm:pt modelId="{15A9CAB3-2507-9646-BEA4-F0BF9CA9F96E}" type="pres">
      <dgm:prSet presAssocID="{643E4D43-3FB5-4E46-9CBE-A565165615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9EA32A05-34C1-E04F-A4CA-5FFC992A8D45}" type="pres">
      <dgm:prSet presAssocID="{4656A01C-395D-8941-B0CE-0FC8F01BADD3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284779-8DF0-844D-BDCF-06159FBF83C7}" srcId="{643E4D43-3FB5-4E46-9CBE-A5651656159D}" destId="{4656A01C-395D-8941-B0CE-0FC8F01BADD3}" srcOrd="0" destOrd="0" parTransId="{37B97780-F416-8242-9523-BA08550B6CAD}" sibTransId="{7DF3263E-96A4-5F4C-B6EA-CA2A7C25A821}"/>
    <dgm:cxn modelId="{28DF5C1A-A444-6846-B161-DF418B31F3F5}" type="presOf" srcId="{643E4D43-3FB5-4E46-9CBE-A5651656159D}" destId="{15A9CAB3-2507-9646-BEA4-F0BF9CA9F96E}" srcOrd="0" destOrd="0" presId="urn:microsoft.com/office/officeart/2005/8/layout/default"/>
    <dgm:cxn modelId="{7E65300B-6CCD-5941-9F6B-449311136AD4}" type="presOf" srcId="{4656A01C-395D-8941-B0CE-0FC8F01BADD3}" destId="{9EA32A05-34C1-E04F-A4CA-5FFC992A8D45}" srcOrd="0" destOrd="0" presId="urn:microsoft.com/office/officeart/2005/8/layout/default"/>
    <dgm:cxn modelId="{31EC61E5-BEAF-7944-A388-2DD4267FEBA3}" type="presParOf" srcId="{15A9CAB3-2507-9646-BEA4-F0BF9CA9F96E}" destId="{9EA32A05-34C1-E04F-A4CA-5FFC992A8D4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77D228B-1FB3-5345-9D1D-80C00461224F}" type="doc">
      <dgm:prSet loTypeId="urn:microsoft.com/office/officeart/2005/8/layout/default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4D55C3B-3B18-664B-9915-F6D13B6623FA}">
      <dgm:prSet phldrT="[Text]"/>
      <dgm:spPr/>
      <dgm:t>
        <a:bodyPr/>
        <a:lstStyle/>
        <a:p>
          <a:r>
            <a:rPr lang="en-US" dirty="0" smtClean="0"/>
            <a:t>Unstable to Theatre</a:t>
          </a:r>
          <a:endParaRPr lang="en-US" dirty="0"/>
        </a:p>
      </dgm:t>
    </dgm:pt>
    <dgm:pt modelId="{033B3CB6-AFFB-6B44-B900-308801B08FCE}" type="parTrans" cxnId="{E9D9C571-1F1B-BA4F-AFBF-B0C86AA2BFB4}">
      <dgm:prSet/>
      <dgm:spPr/>
      <dgm:t>
        <a:bodyPr/>
        <a:lstStyle/>
        <a:p>
          <a:endParaRPr lang="en-US"/>
        </a:p>
      </dgm:t>
    </dgm:pt>
    <dgm:pt modelId="{7B73940E-663F-2F4F-97FC-4BFE04AEE96D}" type="sibTrans" cxnId="{E9D9C571-1F1B-BA4F-AFBF-B0C86AA2BFB4}">
      <dgm:prSet/>
      <dgm:spPr/>
      <dgm:t>
        <a:bodyPr/>
        <a:lstStyle/>
        <a:p>
          <a:endParaRPr lang="en-US"/>
        </a:p>
      </dgm:t>
    </dgm:pt>
    <dgm:pt modelId="{5AE44E4D-A2EC-A14E-B5C5-31C9DBCE71F5}">
      <dgm:prSet phldrT="[Text]"/>
      <dgm:spPr/>
      <dgm:t>
        <a:bodyPr/>
        <a:lstStyle/>
        <a:p>
          <a:r>
            <a:rPr lang="en-US" dirty="0" smtClean="0"/>
            <a:t>Control Haemorrhage</a:t>
          </a:r>
          <a:endParaRPr lang="en-US" dirty="0"/>
        </a:p>
      </dgm:t>
    </dgm:pt>
    <dgm:pt modelId="{805228E4-FD75-BE4F-B005-07E010A1EC81}" type="parTrans" cxnId="{BEA21714-CF7A-2C4C-ABAB-8FE5167FFDC0}">
      <dgm:prSet/>
      <dgm:spPr/>
      <dgm:t>
        <a:bodyPr/>
        <a:lstStyle/>
        <a:p>
          <a:endParaRPr lang="en-US"/>
        </a:p>
      </dgm:t>
    </dgm:pt>
    <dgm:pt modelId="{AF8510D3-BA99-DA42-B3B2-B74AE843F21E}" type="sibTrans" cxnId="{BEA21714-CF7A-2C4C-ABAB-8FE5167FFDC0}">
      <dgm:prSet/>
      <dgm:spPr/>
      <dgm:t>
        <a:bodyPr/>
        <a:lstStyle/>
        <a:p>
          <a:endParaRPr lang="en-US"/>
        </a:p>
      </dgm:t>
    </dgm:pt>
    <dgm:pt modelId="{6C4C3E29-F566-494C-87E1-61F15FC1980D}">
      <dgm:prSet phldrT="[Text]"/>
      <dgm:spPr/>
      <dgm:t>
        <a:bodyPr/>
        <a:lstStyle/>
        <a:p>
          <a:r>
            <a:rPr lang="en-US" dirty="0" smtClean="0"/>
            <a:t>Intubate Judiciously</a:t>
          </a:r>
          <a:endParaRPr lang="en-US" dirty="0"/>
        </a:p>
      </dgm:t>
    </dgm:pt>
    <dgm:pt modelId="{08A13D7F-EFBA-D347-B685-59AEFBDF07B0}" type="parTrans" cxnId="{37AE01DA-CFAB-1640-ACDF-4E8CA68386AD}">
      <dgm:prSet/>
      <dgm:spPr/>
      <dgm:t>
        <a:bodyPr/>
        <a:lstStyle/>
        <a:p>
          <a:endParaRPr lang="en-US"/>
        </a:p>
      </dgm:t>
    </dgm:pt>
    <dgm:pt modelId="{C8A113A6-A258-634E-993C-E91F1FA08917}" type="sibTrans" cxnId="{37AE01DA-CFAB-1640-ACDF-4E8CA68386AD}">
      <dgm:prSet/>
      <dgm:spPr/>
      <dgm:t>
        <a:bodyPr/>
        <a:lstStyle/>
        <a:p>
          <a:endParaRPr lang="en-US"/>
        </a:p>
      </dgm:t>
    </dgm:pt>
    <dgm:pt modelId="{8AAAEFF7-C6AC-BE46-A91F-AC52331B2D9A}">
      <dgm:prSet phldrT="[Text]"/>
      <dgm:spPr/>
      <dgm:t>
        <a:bodyPr/>
        <a:lstStyle/>
        <a:p>
          <a:r>
            <a:rPr lang="en-US" dirty="0" smtClean="0"/>
            <a:t>C </a:t>
          </a:r>
          <a:r>
            <a:rPr lang="en-US" dirty="0" smtClean="0"/>
            <a:t>spine</a:t>
          </a:r>
          <a:endParaRPr lang="en-US" dirty="0"/>
        </a:p>
      </dgm:t>
    </dgm:pt>
    <dgm:pt modelId="{8D34817A-469A-9A44-B767-94F706EBC667}" type="parTrans" cxnId="{A9644E90-E6DE-EE4C-B320-F176164F6A92}">
      <dgm:prSet/>
      <dgm:spPr/>
      <dgm:t>
        <a:bodyPr/>
        <a:lstStyle/>
        <a:p>
          <a:endParaRPr lang="en-US"/>
        </a:p>
      </dgm:t>
    </dgm:pt>
    <dgm:pt modelId="{192C5605-921A-B843-B442-CF94F0C07118}" type="sibTrans" cxnId="{A9644E90-E6DE-EE4C-B320-F176164F6A92}">
      <dgm:prSet/>
      <dgm:spPr/>
      <dgm:t>
        <a:bodyPr/>
        <a:lstStyle/>
        <a:p>
          <a:endParaRPr lang="en-US"/>
        </a:p>
      </dgm:t>
    </dgm:pt>
    <dgm:pt modelId="{B9BD35EA-99CF-1347-80DF-D0B93317181D}">
      <dgm:prSet phldrT="[Text]"/>
      <dgm:spPr/>
      <dgm:t>
        <a:bodyPr/>
        <a:lstStyle/>
        <a:p>
          <a:r>
            <a:rPr lang="en-US" dirty="0" smtClean="0"/>
            <a:t>CT </a:t>
          </a:r>
          <a:r>
            <a:rPr lang="en-US" dirty="0" smtClean="0"/>
            <a:t>if Stable</a:t>
          </a:r>
          <a:endParaRPr lang="en-US" dirty="0"/>
        </a:p>
      </dgm:t>
    </dgm:pt>
    <dgm:pt modelId="{6A8FE9D9-0341-C941-9516-BEE2EE49A041}" type="parTrans" cxnId="{20037383-FC1F-9846-A9F6-817012715647}">
      <dgm:prSet/>
      <dgm:spPr/>
      <dgm:t>
        <a:bodyPr/>
        <a:lstStyle/>
        <a:p>
          <a:endParaRPr lang="en-US"/>
        </a:p>
      </dgm:t>
    </dgm:pt>
    <dgm:pt modelId="{8183305E-A52C-2746-B2C3-DF9635A803CE}" type="sibTrans" cxnId="{20037383-FC1F-9846-A9F6-817012715647}">
      <dgm:prSet/>
      <dgm:spPr/>
      <dgm:t>
        <a:bodyPr/>
        <a:lstStyle/>
        <a:p>
          <a:endParaRPr lang="en-US"/>
        </a:p>
      </dgm:t>
    </dgm:pt>
    <dgm:pt modelId="{39AB5C00-A325-2A48-92A0-F42EA256B0F1}" type="pres">
      <dgm:prSet presAssocID="{D77D228B-1FB3-5345-9D1D-80C00461224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7D6C88C3-E5CE-DC42-9A85-1DF440A015BD}" type="pres">
      <dgm:prSet presAssocID="{84D55C3B-3B18-664B-9915-F6D13B6623F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4E8021-50E6-0E40-86B8-42A355A7D169}" type="pres">
      <dgm:prSet presAssocID="{7B73940E-663F-2F4F-97FC-4BFE04AEE96D}" presName="sibTrans" presStyleCnt="0"/>
      <dgm:spPr/>
    </dgm:pt>
    <dgm:pt modelId="{CC5E239A-B442-A847-84F8-F24B0FC3BA76}" type="pres">
      <dgm:prSet presAssocID="{5AE44E4D-A2EC-A14E-B5C5-31C9DBCE71F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1352A9-08F3-8C46-A0DD-CF1A6F2BE2B4}" type="pres">
      <dgm:prSet presAssocID="{AF8510D3-BA99-DA42-B3B2-B74AE843F21E}" presName="sibTrans" presStyleCnt="0"/>
      <dgm:spPr/>
    </dgm:pt>
    <dgm:pt modelId="{B14548F8-D72E-374D-98A0-F1F6D7BABFD7}" type="pres">
      <dgm:prSet presAssocID="{6C4C3E29-F566-494C-87E1-61F15FC1980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E6CE262-AA79-8946-BFBE-6CBA766FD40C}" type="pres">
      <dgm:prSet presAssocID="{C8A113A6-A258-634E-993C-E91F1FA08917}" presName="sibTrans" presStyleCnt="0"/>
      <dgm:spPr/>
    </dgm:pt>
    <dgm:pt modelId="{F9B6AD69-DE0C-5545-93A1-52B57BF036C1}" type="pres">
      <dgm:prSet presAssocID="{8AAAEFF7-C6AC-BE46-A91F-AC52331B2D9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519B03-FB14-354E-BF17-4020FEEFBA36}" type="pres">
      <dgm:prSet presAssocID="{192C5605-921A-B843-B442-CF94F0C07118}" presName="sibTrans" presStyleCnt="0"/>
      <dgm:spPr/>
    </dgm:pt>
    <dgm:pt modelId="{2B6C1529-9CD7-B746-A459-963AB61DACC3}" type="pres">
      <dgm:prSet presAssocID="{B9BD35EA-99CF-1347-80DF-D0B93317181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20037383-FC1F-9846-A9F6-817012715647}" srcId="{D77D228B-1FB3-5345-9D1D-80C00461224F}" destId="{B9BD35EA-99CF-1347-80DF-D0B93317181D}" srcOrd="4" destOrd="0" parTransId="{6A8FE9D9-0341-C941-9516-BEE2EE49A041}" sibTransId="{8183305E-A52C-2746-B2C3-DF9635A803CE}"/>
    <dgm:cxn modelId="{3DB95D43-895A-E340-A2E3-E40E50DBC07F}" type="presOf" srcId="{8AAAEFF7-C6AC-BE46-A91F-AC52331B2D9A}" destId="{F9B6AD69-DE0C-5545-93A1-52B57BF036C1}" srcOrd="0" destOrd="0" presId="urn:microsoft.com/office/officeart/2005/8/layout/default"/>
    <dgm:cxn modelId="{BEA21714-CF7A-2C4C-ABAB-8FE5167FFDC0}" srcId="{D77D228B-1FB3-5345-9D1D-80C00461224F}" destId="{5AE44E4D-A2EC-A14E-B5C5-31C9DBCE71F5}" srcOrd="1" destOrd="0" parTransId="{805228E4-FD75-BE4F-B005-07E010A1EC81}" sibTransId="{AF8510D3-BA99-DA42-B3B2-B74AE843F21E}"/>
    <dgm:cxn modelId="{E9D9C571-1F1B-BA4F-AFBF-B0C86AA2BFB4}" srcId="{D77D228B-1FB3-5345-9D1D-80C00461224F}" destId="{84D55C3B-3B18-664B-9915-F6D13B6623FA}" srcOrd="0" destOrd="0" parTransId="{033B3CB6-AFFB-6B44-B900-308801B08FCE}" sibTransId="{7B73940E-663F-2F4F-97FC-4BFE04AEE96D}"/>
    <dgm:cxn modelId="{A9644E90-E6DE-EE4C-B320-F176164F6A92}" srcId="{D77D228B-1FB3-5345-9D1D-80C00461224F}" destId="{8AAAEFF7-C6AC-BE46-A91F-AC52331B2D9A}" srcOrd="3" destOrd="0" parTransId="{8D34817A-469A-9A44-B767-94F706EBC667}" sibTransId="{192C5605-921A-B843-B442-CF94F0C07118}"/>
    <dgm:cxn modelId="{82FC7807-E040-E243-9D93-E3BB17D5593B}" type="presOf" srcId="{D77D228B-1FB3-5345-9D1D-80C00461224F}" destId="{39AB5C00-A325-2A48-92A0-F42EA256B0F1}" srcOrd="0" destOrd="0" presId="urn:microsoft.com/office/officeart/2005/8/layout/default"/>
    <dgm:cxn modelId="{53BCD951-27C1-724C-B15C-36F33D5B9C8A}" type="presOf" srcId="{5AE44E4D-A2EC-A14E-B5C5-31C9DBCE71F5}" destId="{CC5E239A-B442-A847-84F8-F24B0FC3BA76}" srcOrd="0" destOrd="0" presId="urn:microsoft.com/office/officeart/2005/8/layout/default"/>
    <dgm:cxn modelId="{D00976B8-2803-1147-92A0-A833239143C7}" type="presOf" srcId="{84D55C3B-3B18-664B-9915-F6D13B6623FA}" destId="{7D6C88C3-E5CE-DC42-9A85-1DF440A015BD}" srcOrd="0" destOrd="0" presId="urn:microsoft.com/office/officeart/2005/8/layout/default"/>
    <dgm:cxn modelId="{E66AB461-5E7A-C04E-AE93-FA19AA4616CD}" type="presOf" srcId="{6C4C3E29-F566-494C-87E1-61F15FC1980D}" destId="{B14548F8-D72E-374D-98A0-F1F6D7BABFD7}" srcOrd="0" destOrd="0" presId="urn:microsoft.com/office/officeart/2005/8/layout/default"/>
    <dgm:cxn modelId="{E787B4A2-6536-084A-855C-209A927DFDE3}" type="presOf" srcId="{B9BD35EA-99CF-1347-80DF-D0B93317181D}" destId="{2B6C1529-9CD7-B746-A459-963AB61DACC3}" srcOrd="0" destOrd="0" presId="urn:microsoft.com/office/officeart/2005/8/layout/default"/>
    <dgm:cxn modelId="{37AE01DA-CFAB-1640-ACDF-4E8CA68386AD}" srcId="{D77D228B-1FB3-5345-9D1D-80C00461224F}" destId="{6C4C3E29-F566-494C-87E1-61F15FC1980D}" srcOrd="2" destOrd="0" parTransId="{08A13D7F-EFBA-D347-B685-59AEFBDF07B0}" sibTransId="{C8A113A6-A258-634E-993C-E91F1FA08917}"/>
    <dgm:cxn modelId="{2699B45E-7E46-4540-AF01-91C25A91EC3F}" type="presParOf" srcId="{39AB5C00-A325-2A48-92A0-F42EA256B0F1}" destId="{7D6C88C3-E5CE-DC42-9A85-1DF440A015BD}" srcOrd="0" destOrd="0" presId="urn:microsoft.com/office/officeart/2005/8/layout/default"/>
    <dgm:cxn modelId="{E3C5555A-ECFC-6549-B72A-B14FB0BF8122}" type="presParOf" srcId="{39AB5C00-A325-2A48-92A0-F42EA256B0F1}" destId="{CF4E8021-50E6-0E40-86B8-42A355A7D169}" srcOrd="1" destOrd="0" presId="urn:microsoft.com/office/officeart/2005/8/layout/default"/>
    <dgm:cxn modelId="{2E366C39-9A9A-164C-8E1B-E588CD8688BA}" type="presParOf" srcId="{39AB5C00-A325-2A48-92A0-F42EA256B0F1}" destId="{CC5E239A-B442-A847-84F8-F24B0FC3BA76}" srcOrd="2" destOrd="0" presId="urn:microsoft.com/office/officeart/2005/8/layout/default"/>
    <dgm:cxn modelId="{E3D8E8B8-BB4B-E94F-95DA-007A7FB8A9FA}" type="presParOf" srcId="{39AB5C00-A325-2A48-92A0-F42EA256B0F1}" destId="{CC1352A9-08F3-8C46-A0DD-CF1A6F2BE2B4}" srcOrd="3" destOrd="0" presId="urn:microsoft.com/office/officeart/2005/8/layout/default"/>
    <dgm:cxn modelId="{4F14C6F3-F12B-E642-A275-4132EFD1E2E9}" type="presParOf" srcId="{39AB5C00-A325-2A48-92A0-F42EA256B0F1}" destId="{B14548F8-D72E-374D-98A0-F1F6D7BABFD7}" srcOrd="4" destOrd="0" presId="urn:microsoft.com/office/officeart/2005/8/layout/default"/>
    <dgm:cxn modelId="{FBF6E38B-B8AB-9E4C-A420-9CCAEFBA25EC}" type="presParOf" srcId="{39AB5C00-A325-2A48-92A0-F42EA256B0F1}" destId="{8E6CE262-AA79-8946-BFBE-6CBA766FD40C}" srcOrd="5" destOrd="0" presId="urn:microsoft.com/office/officeart/2005/8/layout/default"/>
    <dgm:cxn modelId="{47A78813-61E8-2246-A80A-E8B42F6BE122}" type="presParOf" srcId="{39AB5C00-A325-2A48-92A0-F42EA256B0F1}" destId="{F9B6AD69-DE0C-5545-93A1-52B57BF036C1}" srcOrd="6" destOrd="0" presId="urn:microsoft.com/office/officeart/2005/8/layout/default"/>
    <dgm:cxn modelId="{B31169B5-926B-014B-BB48-2B2854397596}" type="presParOf" srcId="{39AB5C00-A325-2A48-92A0-F42EA256B0F1}" destId="{D0519B03-FB14-354E-BF17-4020FEEFBA36}" srcOrd="7" destOrd="0" presId="urn:microsoft.com/office/officeart/2005/8/layout/default"/>
    <dgm:cxn modelId="{1B5AF153-1E4C-DE43-B9D4-93A55D902CC8}" type="presParOf" srcId="{39AB5C00-A325-2A48-92A0-F42EA256B0F1}" destId="{2B6C1529-9CD7-B746-A459-963AB61DAC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A5793-52EC-994B-84BA-BD45C6724DF5}">
      <dsp:nvSpPr>
        <dsp:cNvPr id="0" name=""/>
        <dsp:cNvSpPr/>
      </dsp:nvSpPr>
      <dsp:spPr>
        <a:xfrm>
          <a:off x="2972514" y="3655848"/>
          <a:ext cx="2741771" cy="27417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Initial Approach</a:t>
          </a:r>
          <a:endParaRPr lang="en-US" sz="3800" kern="1200" dirty="0"/>
        </a:p>
      </dsp:txBody>
      <dsp:txXfrm>
        <a:off x="3374037" y="4057371"/>
        <a:ext cx="1938725" cy="1938725"/>
      </dsp:txXfrm>
    </dsp:sp>
    <dsp:sp modelId="{A64B5307-BF82-B04B-941E-E5D7BDD4FB35}">
      <dsp:nvSpPr>
        <dsp:cNvPr id="0" name=""/>
        <dsp:cNvSpPr/>
      </dsp:nvSpPr>
      <dsp:spPr>
        <a:xfrm rot="12900000">
          <a:off x="1102772" y="3141431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0458C-B194-C747-92F7-69E0415AF5AB}">
      <dsp:nvSpPr>
        <dsp:cNvPr id="0" name=""/>
        <dsp:cNvSpPr/>
      </dsp:nvSpPr>
      <dsp:spPr>
        <a:xfrm>
          <a:off x="469" y="1855818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Control Hemorrhage</a:t>
          </a:r>
          <a:endParaRPr lang="en-US" sz="3600" kern="1200" dirty="0"/>
        </a:p>
      </dsp:txBody>
      <dsp:txXfrm>
        <a:off x="61500" y="1916849"/>
        <a:ext cx="2482620" cy="1961684"/>
      </dsp:txXfrm>
    </dsp:sp>
    <dsp:sp modelId="{B7DB049D-7A6F-D44F-B50A-F6ADAC153333}">
      <dsp:nvSpPr>
        <dsp:cNvPr id="0" name=""/>
        <dsp:cNvSpPr/>
      </dsp:nvSpPr>
      <dsp:spPr>
        <a:xfrm rot="16200000">
          <a:off x="3237283" y="2030275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4A317-B2B3-CF40-B94C-D7DF56DD46E0}">
      <dsp:nvSpPr>
        <dsp:cNvPr id="0" name=""/>
        <dsp:cNvSpPr/>
      </dsp:nvSpPr>
      <dsp:spPr>
        <a:xfrm>
          <a:off x="3041058" y="272987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Direct Pressure</a:t>
          </a:r>
          <a:endParaRPr lang="en-US" sz="3600" kern="1200" dirty="0"/>
        </a:p>
      </dsp:txBody>
      <dsp:txXfrm>
        <a:off x="3102089" y="334018"/>
        <a:ext cx="2482620" cy="1961684"/>
      </dsp:txXfrm>
    </dsp:sp>
    <dsp:sp modelId="{773D731B-0B7E-0946-AC36-DC2D0086C832}">
      <dsp:nvSpPr>
        <dsp:cNvPr id="0" name=""/>
        <dsp:cNvSpPr/>
      </dsp:nvSpPr>
      <dsp:spPr>
        <a:xfrm rot="19500000">
          <a:off x="5371794" y="3141431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47DD9-163C-0843-A726-96F0EF121388}">
      <dsp:nvSpPr>
        <dsp:cNvPr id="0" name=""/>
        <dsp:cNvSpPr/>
      </dsp:nvSpPr>
      <dsp:spPr>
        <a:xfrm>
          <a:off x="6081647" y="1855818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Primary</a:t>
          </a:r>
          <a:endParaRPr lang="en-US" sz="3600" kern="1200" dirty="0"/>
        </a:p>
      </dsp:txBody>
      <dsp:txXfrm>
        <a:off x="6142678" y="1916849"/>
        <a:ext cx="2482620" cy="1961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A5793-52EC-994B-84BA-BD45C6724DF5}">
      <dsp:nvSpPr>
        <dsp:cNvPr id="0" name=""/>
        <dsp:cNvSpPr/>
      </dsp:nvSpPr>
      <dsp:spPr>
        <a:xfrm>
          <a:off x="3170682" y="3536175"/>
          <a:ext cx="2345436" cy="234543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Specific Approach</a:t>
          </a:r>
          <a:endParaRPr lang="en-US" sz="3200" kern="1200" dirty="0"/>
        </a:p>
      </dsp:txBody>
      <dsp:txXfrm>
        <a:off x="3514163" y="3879656"/>
        <a:ext cx="1658474" cy="1658474"/>
      </dsp:txXfrm>
    </dsp:sp>
    <dsp:sp modelId="{A64B5307-BF82-B04B-941E-E5D7BDD4FB35}">
      <dsp:nvSpPr>
        <dsp:cNvPr id="0" name=""/>
        <dsp:cNvSpPr/>
      </dsp:nvSpPr>
      <dsp:spPr>
        <a:xfrm rot="11700000">
          <a:off x="1080620" y="3775019"/>
          <a:ext cx="2049711" cy="66844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0458C-B194-C747-92F7-69E0415AF5AB}">
      <dsp:nvSpPr>
        <dsp:cNvPr id="0" name=""/>
        <dsp:cNvSpPr/>
      </dsp:nvSpPr>
      <dsp:spPr>
        <a:xfrm>
          <a:off x="1459" y="2952725"/>
          <a:ext cx="2228164" cy="178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Stability</a:t>
          </a:r>
          <a:endParaRPr lang="en-US" sz="4200" kern="1200" dirty="0"/>
        </a:p>
      </dsp:txBody>
      <dsp:txXfrm>
        <a:off x="53668" y="3004934"/>
        <a:ext cx="2123746" cy="1678113"/>
      </dsp:txXfrm>
    </dsp:sp>
    <dsp:sp modelId="{B7DB049D-7A6F-D44F-B50A-F6ADAC153333}">
      <dsp:nvSpPr>
        <dsp:cNvPr id="0" name=""/>
        <dsp:cNvSpPr/>
      </dsp:nvSpPr>
      <dsp:spPr>
        <a:xfrm rot="14700000">
          <a:off x="2339392" y="2274872"/>
          <a:ext cx="2049711" cy="66844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4A317-B2B3-CF40-B94C-D7DF56DD46E0}">
      <dsp:nvSpPr>
        <dsp:cNvPr id="0" name=""/>
        <dsp:cNvSpPr/>
      </dsp:nvSpPr>
      <dsp:spPr>
        <a:xfrm>
          <a:off x="1817043" y="788996"/>
          <a:ext cx="2228164" cy="178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Platysma</a:t>
          </a:r>
          <a:endParaRPr lang="en-US" sz="4200" kern="1200" dirty="0"/>
        </a:p>
      </dsp:txBody>
      <dsp:txXfrm>
        <a:off x="1869252" y="841205"/>
        <a:ext cx="2123746" cy="1678113"/>
      </dsp:txXfrm>
    </dsp:sp>
    <dsp:sp modelId="{773D731B-0B7E-0946-AC36-DC2D0086C832}">
      <dsp:nvSpPr>
        <dsp:cNvPr id="0" name=""/>
        <dsp:cNvSpPr/>
      </dsp:nvSpPr>
      <dsp:spPr>
        <a:xfrm rot="17700000">
          <a:off x="4297695" y="2274872"/>
          <a:ext cx="2049711" cy="66844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47DD9-163C-0843-A726-96F0EF121388}">
      <dsp:nvSpPr>
        <dsp:cNvPr id="0" name=""/>
        <dsp:cNvSpPr/>
      </dsp:nvSpPr>
      <dsp:spPr>
        <a:xfrm>
          <a:off x="4641592" y="788996"/>
          <a:ext cx="2228164" cy="178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Zone</a:t>
          </a:r>
          <a:endParaRPr lang="en-US" sz="4200" kern="1200" dirty="0"/>
        </a:p>
      </dsp:txBody>
      <dsp:txXfrm>
        <a:off x="4693801" y="841205"/>
        <a:ext cx="2123746" cy="1678113"/>
      </dsp:txXfrm>
    </dsp:sp>
    <dsp:sp modelId="{357B8F7D-21EF-A348-A29D-67F62EA7D8AA}">
      <dsp:nvSpPr>
        <dsp:cNvPr id="0" name=""/>
        <dsp:cNvSpPr/>
      </dsp:nvSpPr>
      <dsp:spPr>
        <a:xfrm rot="20700000">
          <a:off x="5556467" y="3775019"/>
          <a:ext cx="2049711" cy="66844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3D374E-B722-4F46-905B-0535449CCEE2}">
      <dsp:nvSpPr>
        <dsp:cNvPr id="0" name=""/>
        <dsp:cNvSpPr/>
      </dsp:nvSpPr>
      <dsp:spPr>
        <a:xfrm>
          <a:off x="6457176" y="2952725"/>
          <a:ext cx="2228164" cy="17825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Hard Signs</a:t>
          </a:r>
          <a:endParaRPr lang="en-US" sz="4200" kern="1200" dirty="0"/>
        </a:p>
      </dsp:txBody>
      <dsp:txXfrm>
        <a:off x="6509385" y="3004934"/>
        <a:ext cx="2123746" cy="16781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A5793-52EC-994B-84BA-BD45C6724DF5}">
      <dsp:nvSpPr>
        <dsp:cNvPr id="0" name=""/>
        <dsp:cNvSpPr/>
      </dsp:nvSpPr>
      <dsp:spPr>
        <a:xfrm>
          <a:off x="2972514" y="3655848"/>
          <a:ext cx="2741771" cy="27417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Unstable</a:t>
          </a:r>
          <a:endParaRPr lang="en-US" sz="4100" kern="1200" dirty="0"/>
        </a:p>
      </dsp:txBody>
      <dsp:txXfrm>
        <a:off x="3374037" y="4057371"/>
        <a:ext cx="1938725" cy="1938725"/>
      </dsp:txXfrm>
    </dsp:sp>
    <dsp:sp modelId="{A64B5307-BF82-B04B-941E-E5D7BDD4FB35}">
      <dsp:nvSpPr>
        <dsp:cNvPr id="0" name=""/>
        <dsp:cNvSpPr/>
      </dsp:nvSpPr>
      <dsp:spPr>
        <a:xfrm rot="12900000">
          <a:off x="1102772" y="3141431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0458C-B194-C747-92F7-69E0415AF5AB}">
      <dsp:nvSpPr>
        <dsp:cNvPr id="0" name=""/>
        <dsp:cNvSpPr/>
      </dsp:nvSpPr>
      <dsp:spPr>
        <a:xfrm>
          <a:off x="469" y="1855818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Theatre</a:t>
          </a:r>
          <a:endParaRPr lang="en-US" sz="5600" kern="1200" dirty="0"/>
        </a:p>
      </dsp:txBody>
      <dsp:txXfrm>
        <a:off x="61500" y="1916849"/>
        <a:ext cx="2482620" cy="1961684"/>
      </dsp:txXfrm>
    </dsp:sp>
    <dsp:sp modelId="{B7DB049D-7A6F-D44F-B50A-F6ADAC153333}">
      <dsp:nvSpPr>
        <dsp:cNvPr id="0" name=""/>
        <dsp:cNvSpPr/>
      </dsp:nvSpPr>
      <dsp:spPr>
        <a:xfrm rot="16200000">
          <a:off x="3237283" y="2030275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4A317-B2B3-CF40-B94C-D7DF56DD46E0}">
      <dsp:nvSpPr>
        <dsp:cNvPr id="0" name=""/>
        <dsp:cNvSpPr/>
      </dsp:nvSpPr>
      <dsp:spPr>
        <a:xfrm>
          <a:off x="3041058" y="272987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Now</a:t>
          </a:r>
          <a:endParaRPr lang="en-US" sz="5600" kern="1200" dirty="0"/>
        </a:p>
      </dsp:txBody>
      <dsp:txXfrm>
        <a:off x="3102089" y="334018"/>
        <a:ext cx="2482620" cy="1961684"/>
      </dsp:txXfrm>
    </dsp:sp>
    <dsp:sp modelId="{773D731B-0B7E-0946-AC36-DC2D0086C832}">
      <dsp:nvSpPr>
        <dsp:cNvPr id="0" name=""/>
        <dsp:cNvSpPr/>
      </dsp:nvSpPr>
      <dsp:spPr>
        <a:xfrm rot="19500000">
          <a:off x="5371794" y="3141431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47DD9-163C-0843-A726-96F0EF121388}">
      <dsp:nvSpPr>
        <dsp:cNvPr id="0" name=""/>
        <dsp:cNvSpPr/>
      </dsp:nvSpPr>
      <dsp:spPr>
        <a:xfrm>
          <a:off x="6081647" y="1855818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!</a:t>
          </a:r>
          <a:endParaRPr lang="en-US" sz="5600" kern="1200" dirty="0"/>
        </a:p>
      </dsp:txBody>
      <dsp:txXfrm>
        <a:off x="6142678" y="1916849"/>
        <a:ext cx="2482620" cy="19616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A5793-52EC-994B-84BA-BD45C6724DF5}">
      <dsp:nvSpPr>
        <dsp:cNvPr id="0" name=""/>
        <dsp:cNvSpPr/>
      </dsp:nvSpPr>
      <dsp:spPr>
        <a:xfrm>
          <a:off x="2972514" y="3655848"/>
          <a:ext cx="2741771" cy="27417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Stable</a:t>
          </a:r>
          <a:endParaRPr lang="en-US" sz="5800" kern="1200" dirty="0"/>
        </a:p>
      </dsp:txBody>
      <dsp:txXfrm>
        <a:off x="3374037" y="4057371"/>
        <a:ext cx="1938725" cy="1938725"/>
      </dsp:txXfrm>
    </dsp:sp>
    <dsp:sp modelId="{A64B5307-BF82-B04B-941E-E5D7BDD4FB35}">
      <dsp:nvSpPr>
        <dsp:cNvPr id="0" name=""/>
        <dsp:cNvSpPr/>
      </dsp:nvSpPr>
      <dsp:spPr>
        <a:xfrm rot="12900000">
          <a:off x="1102772" y="3141431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0458C-B194-C747-92F7-69E0415AF5AB}">
      <dsp:nvSpPr>
        <dsp:cNvPr id="0" name=""/>
        <dsp:cNvSpPr/>
      </dsp:nvSpPr>
      <dsp:spPr>
        <a:xfrm>
          <a:off x="469" y="1855818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6205" tIns="116205" rIns="116205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dirty="0" smtClean="0"/>
            <a:t>Zone</a:t>
          </a:r>
          <a:endParaRPr lang="en-US" sz="6100" kern="1200" dirty="0"/>
        </a:p>
      </dsp:txBody>
      <dsp:txXfrm>
        <a:off x="61500" y="1916849"/>
        <a:ext cx="2482620" cy="1961684"/>
      </dsp:txXfrm>
    </dsp:sp>
    <dsp:sp modelId="{B7DB049D-7A6F-D44F-B50A-F6ADAC153333}">
      <dsp:nvSpPr>
        <dsp:cNvPr id="0" name=""/>
        <dsp:cNvSpPr/>
      </dsp:nvSpPr>
      <dsp:spPr>
        <a:xfrm rot="16200000">
          <a:off x="3237283" y="2030275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94A317-B2B3-CF40-B94C-D7DF56DD46E0}">
      <dsp:nvSpPr>
        <dsp:cNvPr id="0" name=""/>
        <dsp:cNvSpPr/>
      </dsp:nvSpPr>
      <dsp:spPr>
        <a:xfrm>
          <a:off x="3041058" y="272987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6205" tIns="116205" rIns="116205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dirty="0" smtClean="0"/>
            <a:t>CT</a:t>
          </a:r>
          <a:endParaRPr lang="en-US" sz="6100" kern="1200" dirty="0"/>
        </a:p>
      </dsp:txBody>
      <dsp:txXfrm>
        <a:off x="3102089" y="334018"/>
        <a:ext cx="2482620" cy="1961684"/>
      </dsp:txXfrm>
    </dsp:sp>
    <dsp:sp modelId="{773D731B-0B7E-0946-AC36-DC2D0086C832}">
      <dsp:nvSpPr>
        <dsp:cNvPr id="0" name=""/>
        <dsp:cNvSpPr/>
      </dsp:nvSpPr>
      <dsp:spPr>
        <a:xfrm rot="19500000">
          <a:off x="5371794" y="3141431"/>
          <a:ext cx="2212233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47DD9-163C-0843-A726-96F0EF121388}">
      <dsp:nvSpPr>
        <dsp:cNvPr id="0" name=""/>
        <dsp:cNvSpPr/>
      </dsp:nvSpPr>
      <dsp:spPr>
        <a:xfrm>
          <a:off x="6081647" y="1855818"/>
          <a:ext cx="2604682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6205" tIns="116205" rIns="116205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dirty="0" smtClean="0"/>
            <a:t>Hard Signs</a:t>
          </a:r>
          <a:endParaRPr lang="en-US" sz="6100" kern="1200" dirty="0"/>
        </a:p>
      </dsp:txBody>
      <dsp:txXfrm>
        <a:off x="6142678" y="1916849"/>
        <a:ext cx="2482620" cy="1961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32A05-34C1-E04F-A4CA-5FFC992A8D45}">
      <dsp:nvSpPr>
        <dsp:cNvPr id="0" name=""/>
        <dsp:cNvSpPr/>
      </dsp:nvSpPr>
      <dsp:spPr>
        <a:xfrm>
          <a:off x="0" y="229829"/>
          <a:ext cx="8229600" cy="49377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Location</a:t>
          </a:r>
          <a:endParaRPr lang="en-US" sz="6500" kern="1200" dirty="0"/>
        </a:p>
      </dsp:txBody>
      <dsp:txXfrm>
        <a:off x="0" y="229829"/>
        <a:ext cx="8229600" cy="49377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32A05-34C1-E04F-A4CA-5FFC992A8D45}">
      <dsp:nvSpPr>
        <dsp:cNvPr id="0" name=""/>
        <dsp:cNvSpPr/>
      </dsp:nvSpPr>
      <dsp:spPr>
        <a:xfrm>
          <a:off x="2041326" y="3194"/>
          <a:ext cx="4146946" cy="248816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Zone III, II or I</a:t>
          </a:r>
          <a:endParaRPr lang="en-US" sz="6500" kern="1200" dirty="0"/>
        </a:p>
      </dsp:txBody>
      <dsp:txXfrm>
        <a:off x="2041326" y="3194"/>
        <a:ext cx="4146946" cy="2488168"/>
      </dsp:txXfrm>
    </dsp:sp>
    <dsp:sp modelId="{34379C42-9B16-FB4C-AE33-D13C8E97D512}">
      <dsp:nvSpPr>
        <dsp:cNvPr id="0" name=""/>
        <dsp:cNvSpPr/>
      </dsp:nvSpPr>
      <dsp:spPr>
        <a:xfrm>
          <a:off x="2041326" y="2906056"/>
          <a:ext cx="4146946" cy="2488168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Anterior v Posterior</a:t>
          </a:r>
          <a:endParaRPr lang="en-US" sz="6500" kern="1200" dirty="0"/>
        </a:p>
      </dsp:txBody>
      <dsp:txXfrm>
        <a:off x="2041326" y="2906056"/>
        <a:ext cx="4146946" cy="24881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32A05-34C1-E04F-A4CA-5FFC992A8D45}">
      <dsp:nvSpPr>
        <dsp:cNvPr id="0" name=""/>
        <dsp:cNvSpPr/>
      </dsp:nvSpPr>
      <dsp:spPr>
        <a:xfrm>
          <a:off x="0" y="229829"/>
          <a:ext cx="8229600" cy="49377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Hard Signs</a:t>
          </a:r>
          <a:endParaRPr lang="en-US" sz="6500" kern="1200" dirty="0"/>
        </a:p>
      </dsp:txBody>
      <dsp:txXfrm>
        <a:off x="0" y="229829"/>
        <a:ext cx="8229600" cy="49377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1D5A8-0AB2-9B40-AD3B-ACA26FBC7588}">
      <dsp:nvSpPr>
        <dsp:cNvPr id="0" name=""/>
        <dsp:cNvSpPr/>
      </dsp:nvSpPr>
      <dsp:spPr>
        <a:xfrm>
          <a:off x="971550" y="0"/>
          <a:ext cx="3428999" cy="20574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Massive Haemorrhage</a:t>
          </a:r>
          <a:endParaRPr lang="en-US" sz="4100" kern="1200" dirty="0"/>
        </a:p>
      </dsp:txBody>
      <dsp:txXfrm>
        <a:off x="971550" y="0"/>
        <a:ext cx="3428999" cy="2057400"/>
      </dsp:txXfrm>
    </dsp:sp>
    <dsp:sp modelId="{36AB977A-7F48-FE4E-A436-5C85D2D84E1C}">
      <dsp:nvSpPr>
        <dsp:cNvPr id="0" name=""/>
        <dsp:cNvSpPr/>
      </dsp:nvSpPr>
      <dsp:spPr>
        <a:xfrm>
          <a:off x="4743449" y="0"/>
          <a:ext cx="3428999" cy="20574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Expanding hematoma</a:t>
          </a:r>
        </a:p>
      </dsp:txBody>
      <dsp:txXfrm>
        <a:off x="4743449" y="0"/>
        <a:ext cx="3428999" cy="2057400"/>
      </dsp:txXfrm>
    </dsp:sp>
    <dsp:sp modelId="{230DE946-3D75-B942-B966-D5FF1612405E}">
      <dsp:nvSpPr>
        <dsp:cNvPr id="0" name=""/>
        <dsp:cNvSpPr/>
      </dsp:nvSpPr>
      <dsp:spPr>
        <a:xfrm>
          <a:off x="971550" y="2400300"/>
          <a:ext cx="3428999" cy="20574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Thrill, Bruit, Absent Pulses</a:t>
          </a:r>
        </a:p>
      </dsp:txBody>
      <dsp:txXfrm>
        <a:off x="971550" y="2400300"/>
        <a:ext cx="3428999" cy="2057400"/>
      </dsp:txXfrm>
    </dsp:sp>
    <dsp:sp modelId="{2204E497-5EB8-9041-85E1-7FF37E71369A}">
      <dsp:nvSpPr>
        <dsp:cNvPr id="0" name=""/>
        <dsp:cNvSpPr/>
      </dsp:nvSpPr>
      <dsp:spPr>
        <a:xfrm>
          <a:off x="4743449" y="2400300"/>
          <a:ext cx="3428999" cy="20574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smtClean="0"/>
            <a:t>Haemothorax</a:t>
          </a:r>
          <a:endParaRPr lang="en-US" sz="4100" kern="1200" dirty="0"/>
        </a:p>
      </dsp:txBody>
      <dsp:txXfrm>
        <a:off x="4743449" y="2400300"/>
        <a:ext cx="3428999" cy="2057400"/>
      </dsp:txXfrm>
    </dsp:sp>
    <dsp:sp modelId="{03517379-4CE2-A84F-BFFA-E0D781A48718}">
      <dsp:nvSpPr>
        <dsp:cNvPr id="0" name=""/>
        <dsp:cNvSpPr/>
      </dsp:nvSpPr>
      <dsp:spPr>
        <a:xfrm>
          <a:off x="971550" y="4800600"/>
          <a:ext cx="3428999" cy="20574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Shock / On-going Bleeding</a:t>
          </a:r>
        </a:p>
      </dsp:txBody>
      <dsp:txXfrm>
        <a:off x="971550" y="4800600"/>
        <a:ext cx="3428999" cy="2057400"/>
      </dsp:txXfrm>
    </dsp:sp>
    <dsp:sp modelId="{46B52CED-6D5C-8B47-B1BC-C5E57FF2139E}">
      <dsp:nvSpPr>
        <dsp:cNvPr id="0" name=""/>
        <dsp:cNvSpPr/>
      </dsp:nvSpPr>
      <dsp:spPr>
        <a:xfrm>
          <a:off x="4743449" y="4800600"/>
          <a:ext cx="3428999" cy="20574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Stroke-like symptoms</a:t>
          </a:r>
          <a:endParaRPr lang="en-US" sz="4100" kern="1200" dirty="0"/>
        </a:p>
      </dsp:txBody>
      <dsp:txXfrm>
        <a:off x="4743449" y="4800600"/>
        <a:ext cx="3428999" cy="20574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32A05-34C1-E04F-A4CA-5FFC992A8D45}">
      <dsp:nvSpPr>
        <dsp:cNvPr id="0" name=""/>
        <dsp:cNvSpPr/>
      </dsp:nvSpPr>
      <dsp:spPr>
        <a:xfrm>
          <a:off x="0" y="229829"/>
          <a:ext cx="8229600" cy="49377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Soft Signs</a:t>
          </a:r>
          <a:endParaRPr lang="en-US" sz="6500" kern="1200" dirty="0"/>
        </a:p>
      </dsp:txBody>
      <dsp:txXfrm>
        <a:off x="0" y="229829"/>
        <a:ext cx="8229600" cy="493776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32A05-34C1-E04F-A4CA-5FFC992A8D45}">
      <dsp:nvSpPr>
        <dsp:cNvPr id="0" name=""/>
        <dsp:cNvSpPr/>
      </dsp:nvSpPr>
      <dsp:spPr>
        <a:xfrm>
          <a:off x="0" y="229829"/>
          <a:ext cx="8229600" cy="49377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CT </a:t>
          </a:r>
          <a:r>
            <a:rPr lang="en-US" sz="6500" kern="1200" dirty="0" smtClean="0"/>
            <a:t>Angiogram</a:t>
          </a:r>
          <a:endParaRPr lang="en-US" sz="6500" kern="1200" dirty="0"/>
        </a:p>
      </dsp:txBody>
      <dsp:txXfrm>
        <a:off x="0" y="229829"/>
        <a:ext cx="8229600" cy="49377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C88C3-E5CE-DC42-9A85-1DF440A015BD}">
      <dsp:nvSpPr>
        <dsp:cNvPr id="0" name=""/>
        <dsp:cNvSpPr/>
      </dsp:nvSpPr>
      <dsp:spPr>
        <a:xfrm>
          <a:off x="0" y="755499"/>
          <a:ext cx="2709536" cy="16257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Unstable to Theatre</a:t>
          </a:r>
          <a:endParaRPr lang="en-US" sz="3400" kern="1200" dirty="0"/>
        </a:p>
      </dsp:txBody>
      <dsp:txXfrm>
        <a:off x="0" y="755499"/>
        <a:ext cx="2709536" cy="1625721"/>
      </dsp:txXfrm>
    </dsp:sp>
    <dsp:sp modelId="{CC5E239A-B442-A847-84F8-F24B0FC3BA76}">
      <dsp:nvSpPr>
        <dsp:cNvPr id="0" name=""/>
        <dsp:cNvSpPr/>
      </dsp:nvSpPr>
      <dsp:spPr>
        <a:xfrm>
          <a:off x="2980489" y="755499"/>
          <a:ext cx="2709536" cy="16257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Control Haemorrhage</a:t>
          </a:r>
          <a:endParaRPr lang="en-US" sz="3400" kern="1200" dirty="0"/>
        </a:p>
      </dsp:txBody>
      <dsp:txXfrm>
        <a:off x="2980489" y="755499"/>
        <a:ext cx="2709536" cy="1625721"/>
      </dsp:txXfrm>
    </dsp:sp>
    <dsp:sp modelId="{B14548F8-D72E-374D-98A0-F1F6D7BABFD7}">
      <dsp:nvSpPr>
        <dsp:cNvPr id="0" name=""/>
        <dsp:cNvSpPr/>
      </dsp:nvSpPr>
      <dsp:spPr>
        <a:xfrm>
          <a:off x="5960979" y="755499"/>
          <a:ext cx="2709536" cy="16257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Intubate Judiciously</a:t>
          </a:r>
          <a:endParaRPr lang="en-US" sz="3400" kern="1200" dirty="0"/>
        </a:p>
      </dsp:txBody>
      <dsp:txXfrm>
        <a:off x="5960979" y="755499"/>
        <a:ext cx="2709536" cy="1625721"/>
      </dsp:txXfrm>
    </dsp:sp>
    <dsp:sp modelId="{F9B6AD69-DE0C-5545-93A1-52B57BF036C1}">
      <dsp:nvSpPr>
        <dsp:cNvPr id="0" name=""/>
        <dsp:cNvSpPr/>
      </dsp:nvSpPr>
      <dsp:spPr>
        <a:xfrm>
          <a:off x="1490244" y="2652174"/>
          <a:ext cx="2709536" cy="16257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 </a:t>
          </a:r>
          <a:r>
            <a:rPr lang="en-US" sz="3400" kern="1200" dirty="0" smtClean="0"/>
            <a:t>spine</a:t>
          </a:r>
          <a:endParaRPr lang="en-US" sz="3400" kern="1200" dirty="0"/>
        </a:p>
      </dsp:txBody>
      <dsp:txXfrm>
        <a:off x="1490244" y="2652174"/>
        <a:ext cx="2709536" cy="1625721"/>
      </dsp:txXfrm>
    </dsp:sp>
    <dsp:sp modelId="{2B6C1529-9CD7-B746-A459-963AB61DACC3}">
      <dsp:nvSpPr>
        <dsp:cNvPr id="0" name=""/>
        <dsp:cNvSpPr/>
      </dsp:nvSpPr>
      <dsp:spPr>
        <a:xfrm>
          <a:off x="4470734" y="2652174"/>
          <a:ext cx="2709536" cy="16257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CT </a:t>
          </a:r>
          <a:r>
            <a:rPr lang="en-US" sz="3400" kern="1200" dirty="0" smtClean="0"/>
            <a:t>if Stable</a:t>
          </a:r>
          <a:endParaRPr lang="en-US" sz="3400" kern="1200" dirty="0"/>
        </a:p>
      </dsp:txBody>
      <dsp:txXfrm>
        <a:off x="4470734" y="2652174"/>
        <a:ext cx="2709536" cy="1625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78514-C95D-4C8F-A9CD-D1B407032988}" type="datetimeFigureOut">
              <a:rPr lang="en-AU" smtClean="0"/>
              <a:t>27/10/2015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70FA2-0E82-47B5-B04F-BDA6CFAE90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200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70FA2-0E82-47B5-B04F-BDA6CFAE90AC}" type="slidenum">
              <a:rPr lang="en-AU" smtClean="0"/>
              <a:t>41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38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99954"/>
      </p:ext>
    </p:extLst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66409"/>
      </p:ext>
    </p:extLst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78118"/>
      </p:ext>
    </p:extLst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6919"/>
      </p:ext>
    </p:extLst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40743"/>
      </p:ext>
    </p:extLst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47216"/>
      </p:ext>
    </p:extLst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5333"/>
      </p:ext>
    </p:extLst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98930"/>
      </p:ext>
    </p:extLst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34763"/>
      </p:ext>
    </p:extLst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85943"/>
      </p:ext>
    </p:extLst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43751"/>
      </p:ext>
    </p:extLst>
  </p:cSld>
  <p:clrMapOvr>
    <a:masterClrMapping/>
  </p:clrMapOvr>
  <p:transition spd="slow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1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ut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19934139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Neck Trauma</a:t>
            </a:r>
            <a:endParaRPr lang="en-US" sz="88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Andrew Coggins </a:t>
            </a:r>
          </a:p>
          <a:p>
            <a:r>
              <a:rPr lang="en-US" dirty="0" smtClean="0"/>
              <a:t>Emergency </a:t>
            </a:r>
            <a:r>
              <a:rPr lang="en-US" dirty="0" smtClean="0"/>
              <a:t>Physician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www.emergencypedia.com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165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Penetrating</a:t>
            </a:r>
            <a:endParaRPr lang="en-US" dirty="0"/>
          </a:p>
        </p:txBody>
      </p:sp>
      <p:pic>
        <p:nvPicPr>
          <p:cNvPr id="4" name="Content Placeholder 3" descr="Screen Shot 2015-10-23 at 10.35.32 P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6" b="95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140781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Penetrating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264545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Blunt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t="28725" b="287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636752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gstock-Education-concept-Case-Study-57167444-720x4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778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508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1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37 year old man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296618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10"/>
            <a:ext cx="8229600" cy="1143000"/>
          </a:xfrm>
        </p:spPr>
        <p:txBody>
          <a:bodyPr>
            <a:noAutofit/>
          </a:bodyPr>
          <a:lstStyle/>
          <a:p>
            <a:r>
              <a:rPr lang="en-US" sz="7000" dirty="0" smtClean="0"/>
              <a:t>BAT Phone</a:t>
            </a:r>
            <a:br>
              <a:rPr lang="en-US" sz="7000" dirty="0" smtClean="0"/>
            </a:br>
            <a:r>
              <a:rPr lang="en-US" sz="7000" dirty="0" smtClean="0"/>
              <a:t>Handover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67949011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osoffMistHil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378467"/>
          </a:xfrm>
          <a:prstGeom prst="rect">
            <a:avLst/>
          </a:prstGeom>
        </p:spPr>
      </p:pic>
      <p:pic>
        <p:nvPicPr>
          <p:cNvPr id="5" name="Picture 4" descr="ClinicalNotes-16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8467"/>
            <a:ext cx="6015463" cy="3479533"/>
          </a:xfrm>
          <a:prstGeom prst="rect">
            <a:avLst/>
          </a:prstGeom>
        </p:spPr>
      </p:pic>
      <p:pic>
        <p:nvPicPr>
          <p:cNvPr id="6" name="Picture 5" descr="Screen Shot 2015-10-23 at 10.36.30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400" y="2935796"/>
            <a:ext cx="3390599" cy="392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5018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10"/>
            <a:ext cx="8229600" cy="1143000"/>
          </a:xfrm>
        </p:spPr>
        <p:txBody>
          <a:bodyPr>
            <a:normAutofit/>
          </a:bodyPr>
          <a:lstStyle/>
          <a:p>
            <a:r>
              <a:rPr lang="en-US" sz="5500" dirty="0" smtClean="0">
                <a:solidFill>
                  <a:srgbClr val="FF0000"/>
                </a:solidFill>
              </a:rPr>
              <a:t>M – Stabbing to the ‘neck’</a:t>
            </a:r>
            <a:endParaRPr lang="en-US" sz="5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9011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1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I – Single Stab wound to the left anterior neck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9011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1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S  - Swelling Left Neck, Bloody ooze</a:t>
            </a:r>
            <a:r>
              <a:rPr lang="en-US" sz="5400" dirty="0">
                <a:solidFill>
                  <a:srgbClr val="FF0000"/>
                </a:solidFill>
              </a:rPr>
              <a:t> </a:t>
            </a:r>
            <a:r>
              <a:rPr lang="en-US" sz="5400" dirty="0" smtClean="0">
                <a:solidFill>
                  <a:srgbClr val="FF0000"/>
                </a:solidFill>
              </a:rPr>
              <a:t>with direct pressure, BP 100/50, </a:t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5400" dirty="0" smtClean="0">
                <a:solidFill>
                  <a:srgbClr val="FF0000"/>
                </a:solidFill>
              </a:rPr>
              <a:t>HR 125, Saturation 92 on O2</a:t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5400" dirty="0" smtClean="0">
                <a:solidFill>
                  <a:srgbClr val="FF0000"/>
                </a:solidFill>
              </a:rPr>
              <a:t>Resp. Rate 20</a:t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5400" dirty="0" smtClean="0">
                <a:solidFill>
                  <a:srgbClr val="FF0000"/>
                </a:solidFill>
              </a:rPr>
              <a:t>Nausea +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9011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1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T</a:t>
            </a:r>
            <a:r>
              <a:rPr lang="en-US" sz="5400" dirty="0" smtClean="0">
                <a:solidFill>
                  <a:srgbClr val="FF0000"/>
                </a:solidFill>
              </a:rPr>
              <a:t>  - IVC, Morphine 5mg,         </a:t>
            </a:r>
            <a:r>
              <a:rPr lang="en-US" sz="5400" dirty="0" err="1" smtClean="0">
                <a:solidFill>
                  <a:srgbClr val="FF0000"/>
                </a:solidFill>
              </a:rPr>
              <a:t>Ondansetron</a:t>
            </a:r>
            <a:r>
              <a:rPr lang="en-US" sz="5400" dirty="0" smtClean="0">
                <a:solidFill>
                  <a:srgbClr val="FF0000"/>
                </a:solidFill>
              </a:rPr>
              <a:t> 4mg, </a:t>
            </a:r>
            <a:r>
              <a:rPr lang="en-US" sz="5400" dirty="0" smtClean="0">
                <a:solidFill>
                  <a:srgbClr val="FF0000"/>
                </a:solidFill>
              </a:rPr>
              <a:t/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5400" dirty="0" smtClean="0">
                <a:solidFill>
                  <a:srgbClr val="FF0000"/>
                </a:solidFill>
              </a:rPr>
              <a:t>500ml </a:t>
            </a:r>
            <a:r>
              <a:rPr lang="en-US" sz="5400" dirty="0" smtClean="0">
                <a:solidFill>
                  <a:srgbClr val="FF0000"/>
                </a:solidFill>
              </a:rPr>
              <a:t>Hartmann’s 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68893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Obese Airway 00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13" y="171450"/>
            <a:ext cx="8633746" cy="64759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65485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77295"/>
            <a:ext cx="8229600" cy="1143000"/>
          </a:xfrm>
        </p:spPr>
        <p:txBody>
          <a:bodyPr/>
          <a:lstStyle/>
          <a:p>
            <a:r>
              <a:rPr lang="en-US" dirty="0" smtClean="0"/>
              <a:t>Preparation</a:t>
            </a:r>
            <a:endParaRPr lang="en-US" dirty="0"/>
          </a:p>
        </p:txBody>
      </p:sp>
      <p:pic>
        <p:nvPicPr>
          <p:cNvPr id="3" name="Picture 2" descr="white-question-mark-on-a-black-circular-background_318-3599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129" y="166568"/>
            <a:ext cx="2672928" cy="2672928"/>
          </a:xfrm>
          <a:prstGeom prst="rect">
            <a:avLst/>
          </a:prstGeom>
        </p:spPr>
      </p:pic>
      <p:pic>
        <p:nvPicPr>
          <p:cNvPr id="7" name="Picture 6" descr="white-question-mark-on-a-black-circular-background_318-3599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47" y="104105"/>
            <a:ext cx="2672928" cy="2672928"/>
          </a:xfrm>
          <a:prstGeom prst="rect">
            <a:avLst/>
          </a:prstGeom>
        </p:spPr>
      </p:pic>
      <p:pic>
        <p:nvPicPr>
          <p:cNvPr id="8" name="Picture 7" descr="white-question-mark-on-a-black-circular-background_318-3599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581" y="4101788"/>
            <a:ext cx="2672928" cy="2672928"/>
          </a:xfrm>
          <a:prstGeom prst="rect">
            <a:avLst/>
          </a:prstGeom>
        </p:spPr>
      </p:pic>
      <p:pic>
        <p:nvPicPr>
          <p:cNvPr id="9" name="Picture 8" descr="white-question-mark-on-a-black-circular-background_318-3599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68" y="4020295"/>
            <a:ext cx="2672928" cy="267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4254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P.A.E.D.S. Prep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People</a:t>
            </a:r>
          </a:p>
          <a:p>
            <a:pPr lvl="1"/>
            <a:r>
              <a:rPr lang="en-US" dirty="0" smtClean="0"/>
              <a:t>Brief Trauma Team</a:t>
            </a:r>
            <a:endParaRPr lang="en-US" dirty="0"/>
          </a:p>
          <a:p>
            <a:r>
              <a:rPr lang="en-US" b="1" dirty="0" smtClean="0"/>
              <a:t>Equipment</a:t>
            </a:r>
          </a:p>
          <a:p>
            <a:pPr lvl="1"/>
            <a:r>
              <a:rPr lang="en-US" dirty="0" smtClean="0"/>
              <a:t>ETT, Dressings, Catheter</a:t>
            </a:r>
          </a:p>
          <a:p>
            <a:r>
              <a:rPr lang="en-US" b="1" dirty="0" smtClean="0"/>
              <a:t>Area</a:t>
            </a:r>
          </a:p>
          <a:p>
            <a:pPr lvl="1"/>
            <a:r>
              <a:rPr lang="en-US" dirty="0" smtClean="0"/>
              <a:t>NUM to free Resuscitation Bay, Assemble Team</a:t>
            </a:r>
          </a:p>
          <a:p>
            <a:r>
              <a:rPr lang="en-US" b="1" dirty="0" smtClean="0"/>
              <a:t>Drugs</a:t>
            </a:r>
          </a:p>
          <a:p>
            <a:pPr lvl="1"/>
            <a:r>
              <a:rPr lang="en-US" dirty="0" smtClean="0"/>
              <a:t>RSI, Analgesia, Antibiotics, ADT</a:t>
            </a:r>
          </a:p>
          <a:p>
            <a:r>
              <a:rPr lang="en-US" b="1" dirty="0" smtClean="0"/>
              <a:t>Send for Help </a:t>
            </a:r>
            <a:r>
              <a:rPr lang="en-US" dirty="0" smtClean="0"/>
              <a:t>- 111</a:t>
            </a:r>
            <a:endParaRPr lang="en-US" b="1" dirty="0" smtClean="0"/>
          </a:p>
          <a:p>
            <a:pPr lvl="1"/>
            <a:r>
              <a:rPr lang="en-US" dirty="0" smtClean="0"/>
              <a:t>Surgical, Vascular, Theatres, Blood Bank, Cardiothoracic</a:t>
            </a:r>
          </a:p>
        </p:txBody>
      </p:sp>
    </p:spTree>
    <p:extLst>
      <p:ext uri="{BB962C8B-B14F-4D97-AF65-F5344CB8AC3E}">
        <p14:creationId xmlns:p14="http://schemas.microsoft.com/office/powerpoint/2010/main" val="335087865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andover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03591" y="649659"/>
            <a:ext cx="9691381" cy="53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919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-question-mark-on-a-black-circular-background_318-3599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80" y="503541"/>
            <a:ext cx="5779767" cy="577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9255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Arrives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095" y="166587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C-A.B.C.</a:t>
            </a:r>
          </a:p>
          <a:p>
            <a:r>
              <a:rPr lang="en-US" dirty="0" smtClean="0"/>
              <a:t>A-E assessment</a:t>
            </a:r>
          </a:p>
          <a:p>
            <a:r>
              <a:rPr lang="en-US" dirty="0" smtClean="0"/>
              <a:t>Stable or Unstable?</a:t>
            </a:r>
          </a:p>
          <a:p>
            <a:r>
              <a:rPr lang="en-US" dirty="0" smtClean="0"/>
              <a:t>Superficial v Breach</a:t>
            </a:r>
          </a:p>
          <a:p>
            <a:r>
              <a:rPr lang="en-US" dirty="0"/>
              <a:t>How Many Wounds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Where are the Wounds?</a:t>
            </a:r>
          </a:p>
          <a:p>
            <a:r>
              <a:rPr lang="en-US" dirty="0" smtClean="0"/>
              <a:t>Hard Signs?</a:t>
            </a:r>
          </a:p>
          <a:p>
            <a:r>
              <a:rPr lang="en-US" dirty="0" smtClean="0"/>
              <a:t>Soft Signs?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8114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Penetrating Neck Trauma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Not frequently</a:t>
            </a:r>
            <a:r>
              <a:rPr lang="en-AU" dirty="0"/>
              <a:t> </a:t>
            </a:r>
            <a:r>
              <a:rPr lang="en-AU" dirty="0" smtClean="0"/>
              <a:t>seen</a:t>
            </a:r>
            <a:r>
              <a:rPr lang="en-AU" dirty="0"/>
              <a:t> </a:t>
            </a:r>
            <a:r>
              <a:rPr lang="en-AU" dirty="0" smtClean="0"/>
              <a:t>but</a:t>
            </a:r>
            <a:r>
              <a:rPr lang="en-AU" dirty="0"/>
              <a:t> </a:t>
            </a:r>
            <a:r>
              <a:rPr lang="en-AU" dirty="0" smtClean="0"/>
              <a:t>can</a:t>
            </a:r>
            <a:r>
              <a:rPr lang="en-AU" dirty="0"/>
              <a:t> </a:t>
            </a:r>
            <a:r>
              <a:rPr lang="en-AU" dirty="0" smtClean="0"/>
              <a:t>be</a:t>
            </a:r>
            <a:r>
              <a:rPr lang="en-AU" dirty="0"/>
              <a:t> </a:t>
            </a:r>
            <a:r>
              <a:rPr lang="en-AU" dirty="0" smtClean="0"/>
              <a:t>an</a:t>
            </a:r>
            <a:r>
              <a:rPr lang="en-AU" dirty="0"/>
              <a:t> </a:t>
            </a:r>
            <a:r>
              <a:rPr lang="en-AU" dirty="0" smtClean="0"/>
              <a:t>absolute</a:t>
            </a:r>
            <a:r>
              <a:rPr lang="en-AU" dirty="0"/>
              <a:t> </a:t>
            </a:r>
            <a:r>
              <a:rPr lang="en-AU" dirty="0" smtClean="0"/>
              <a:t>disaster...</a:t>
            </a:r>
          </a:p>
          <a:p>
            <a:endParaRPr lang="en-AU" dirty="0"/>
          </a:p>
          <a:p>
            <a:r>
              <a:rPr lang="en-AU" b="1" dirty="0" smtClean="0"/>
              <a:t>What is</a:t>
            </a:r>
            <a:r>
              <a:rPr lang="en-AU" b="1" dirty="0"/>
              <a:t> </a:t>
            </a:r>
            <a:r>
              <a:rPr lang="en-AU" b="1" dirty="0" smtClean="0"/>
              <a:t>penetrating</a:t>
            </a:r>
            <a:r>
              <a:rPr lang="en-AU" b="1" dirty="0"/>
              <a:t> </a:t>
            </a:r>
            <a:r>
              <a:rPr lang="en-AU" b="1" dirty="0" smtClean="0"/>
              <a:t>neck</a:t>
            </a:r>
            <a:r>
              <a:rPr lang="en-AU" b="1" dirty="0"/>
              <a:t> </a:t>
            </a:r>
            <a:r>
              <a:rPr lang="en-AU" b="1" dirty="0" smtClean="0"/>
              <a:t>trauma</a:t>
            </a:r>
            <a:r>
              <a:rPr lang="en-AU" b="1" dirty="0"/>
              <a:t>?</a:t>
            </a:r>
          </a:p>
          <a:p>
            <a:pPr lvl="1"/>
            <a:r>
              <a:rPr lang="en-AU" dirty="0" smtClean="0"/>
              <a:t>An injury that goes through the </a:t>
            </a:r>
            <a:r>
              <a:rPr lang="en-AU" dirty="0" err="1" smtClean="0"/>
              <a:t>platysma</a:t>
            </a:r>
            <a:r>
              <a:rPr lang="en-AU" dirty="0" smtClean="0"/>
              <a:t> muscle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202297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218635"/>
              </p:ext>
            </p:extLst>
          </p:nvPr>
        </p:nvGraphicFramePr>
        <p:xfrm>
          <a:off x="249027" y="111914"/>
          <a:ext cx="8686800" cy="6670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234799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00191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10-23 at 10.39.44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23" y="237826"/>
            <a:ext cx="5829705" cy="640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678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Survey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Airway</a:t>
            </a:r>
          </a:p>
          <a:p>
            <a:pPr lvl="1"/>
            <a:r>
              <a:rPr lang="en-US" dirty="0" smtClean="0"/>
              <a:t>Expectant</a:t>
            </a:r>
            <a:endParaRPr lang="en-US" dirty="0"/>
          </a:p>
          <a:p>
            <a:pPr lvl="1"/>
            <a:r>
              <a:rPr lang="en-US" dirty="0" smtClean="0"/>
              <a:t>Immediate</a:t>
            </a:r>
            <a:endParaRPr lang="en-US" dirty="0"/>
          </a:p>
          <a:p>
            <a:pPr lvl="1"/>
            <a:r>
              <a:rPr lang="en-US" dirty="0" smtClean="0"/>
              <a:t>Observe</a:t>
            </a:r>
          </a:p>
          <a:p>
            <a:r>
              <a:rPr lang="en-US" dirty="0" smtClean="0"/>
              <a:t>C Spine </a:t>
            </a:r>
          </a:p>
          <a:p>
            <a:pPr lvl="1"/>
            <a:r>
              <a:rPr lang="en-US" dirty="0" smtClean="0"/>
              <a:t>Zone 1 Chest, Trachea etc.</a:t>
            </a:r>
          </a:p>
          <a:p>
            <a:pPr lvl="1"/>
            <a:r>
              <a:rPr lang="en-US" dirty="0">
                <a:hlinkClick r:id="rId2"/>
              </a:rPr>
              <a:t>http://www.ncbi.nlm.nih.gov/pubmed/</a:t>
            </a:r>
            <a:r>
              <a:rPr lang="en-US" dirty="0" smtClean="0">
                <a:hlinkClick r:id="rId2"/>
              </a:rPr>
              <a:t>19934139</a:t>
            </a:r>
            <a:r>
              <a:rPr lang="en-US" dirty="0" smtClean="0"/>
              <a:t> </a:t>
            </a:r>
          </a:p>
          <a:p>
            <a:r>
              <a:rPr lang="en-US" dirty="0" smtClean="0"/>
              <a:t>Neurological Signs </a:t>
            </a:r>
          </a:p>
        </p:txBody>
      </p:sp>
    </p:spTree>
    <p:extLst>
      <p:ext uri="{BB962C8B-B14F-4D97-AF65-F5344CB8AC3E}">
        <p14:creationId xmlns:p14="http://schemas.microsoft.com/office/powerpoint/2010/main" val="99789056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Airway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err="1" smtClean="0"/>
              <a:t>Mondavia</a:t>
            </a:r>
            <a:r>
              <a:rPr lang="en-AU" dirty="0" smtClean="0"/>
              <a:t> et al:</a:t>
            </a:r>
          </a:p>
          <a:p>
            <a:pPr lvl="1"/>
            <a:r>
              <a:rPr lang="en-AU" dirty="0" smtClean="0"/>
              <a:t>748 </a:t>
            </a:r>
            <a:r>
              <a:rPr lang="en-AU" dirty="0"/>
              <a:t>penetrating neck </a:t>
            </a:r>
            <a:r>
              <a:rPr lang="en-AU" dirty="0" smtClean="0"/>
              <a:t>injuries</a:t>
            </a:r>
            <a:endParaRPr lang="en-AU" dirty="0"/>
          </a:p>
          <a:p>
            <a:pPr lvl="1"/>
            <a:r>
              <a:rPr lang="en-AU" dirty="0"/>
              <a:t>11% needed emergent </a:t>
            </a:r>
            <a:r>
              <a:rPr lang="en-AU" dirty="0" smtClean="0"/>
              <a:t>airway</a:t>
            </a:r>
          </a:p>
          <a:p>
            <a:r>
              <a:rPr lang="en-AU" dirty="0" smtClean="0"/>
              <a:t>Traditionally ¼ need Emergent Airway (USA)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0960396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666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Neck </a:t>
            </a:r>
            <a:br>
              <a:rPr lang="en-US" sz="8000" b="1" dirty="0" smtClean="0">
                <a:solidFill>
                  <a:srgbClr val="FF0000"/>
                </a:solidFill>
              </a:rPr>
            </a:br>
            <a:r>
              <a:rPr lang="en-US" sz="8000" b="1" dirty="0" smtClean="0">
                <a:solidFill>
                  <a:srgbClr val="FF0000"/>
                </a:solidFill>
              </a:rPr>
              <a:t>Specific </a:t>
            </a:r>
            <a:r>
              <a:rPr lang="en-US" sz="8000" b="1" dirty="0" smtClean="0">
                <a:solidFill>
                  <a:srgbClr val="FF0000"/>
                </a:solidFill>
              </a:rPr>
              <a:t>Issues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1384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970005"/>
              </p:ext>
            </p:extLst>
          </p:nvPr>
        </p:nvGraphicFramePr>
        <p:xfrm>
          <a:off x="249027" y="111914"/>
          <a:ext cx="8686800" cy="6670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597175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0875510"/>
              </p:ext>
            </p:extLst>
          </p:nvPr>
        </p:nvGraphicFramePr>
        <p:xfrm>
          <a:off x="249027" y="111914"/>
          <a:ext cx="8686800" cy="6670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570948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240451"/>
              </p:ext>
            </p:extLst>
          </p:nvPr>
        </p:nvGraphicFramePr>
        <p:xfrm>
          <a:off x="249027" y="111914"/>
          <a:ext cx="8686800" cy="6670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570948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602114"/>
              </p:ext>
            </p:extLst>
          </p:nvPr>
        </p:nvGraphicFramePr>
        <p:xfrm>
          <a:off x="457200" y="728744"/>
          <a:ext cx="8229600" cy="5397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77647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0-23 at 10.36.07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299" y="42048"/>
            <a:ext cx="6517048" cy="679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5502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98512"/>
              </p:ext>
            </p:extLst>
          </p:nvPr>
        </p:nvGraphicFramePr>
        <p:xfrm>
          <a:off x="457200" y="728744"/>
          <a:ext cx="8229600" cy="5397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554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5115"/>
            <a:ext cx="8229600" cy="1143000"/>
          </a:xfrm>
        </p:spPr>
        <p:txBody>
          <a:bodyPr/>
          <a:lstStyle/>
          <a:p>
            <a:r>
              <a:rPr lang="en-US" dirty="0" smtClean="0"/>
              <a:t>Zones I, II, III</a:t>
            </a:r>
            <a:endParaRPr lang="en-US" dirty="0"/>
          </a:p>
        </p:txBody>
      </p:sp>
      <p:pic>
        <p:nvPicPr>
          <p:cNvPr id="9" name="Picture 8" descr="Screen Shot 2015-10-23 at 10.28.19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11" y="794905"/>
            <a:ext cx="5640686" cy="589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9020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v Posterior</a:t>
            </a:r>
            <a:endParaRPr lang="en-US" dirty="0"/>
          </a:p>
        </p:txBody>
      </p:sp>
      <p:pic>
        <p:nvPicPr>
          <p:cNvPr id="6" name="Content Placeholder 5" descr="Screen Shot 2015-10-23 at 10.28.2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6" b="231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0631320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Chest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Lungs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Aorta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Subclavian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1958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Carotid</a:t>
            </a:r>
          </a:p>
          <a:p>
            <a:r>
              <a:rPr lang="en-US" dirty="0" smtClean="0"/>
              <a:t>IJ </a:t>
            </a:r>
          </a:p>
          <a:p>
            <a:r>
              <a:rPr lang="en-US" dirty="0" smtClean="0"/>
              <a:t>Trachea</a:t>
            </a:r>
          </a:p>
          <a:p>
            <a:r>
              <a:rPr lang="en-US" dirty="0" err="1" smtClean="0"/>
              <a:t>Oesophagus</a:t>
            </a:r>
            <a:endParaRPr lang="en-US" dirty="0" smtClean="0"/>
          </a:p>
          <a:p>
            <a:r>
              <a:rPr lang="en-US" dirty="0" smtClean="0"/>
              <a:t>Sympathetic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06387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8533571"/>
              </p:ext>
            </p:extLst>
          </p:nvPr>
        </p:nvGraphicFramePr>
        <p:xfrm>
          <a:off x="457200" y="728744"/>
          <a:ext cx="8229600" cy="5397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212058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83470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64370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 of Skull</a:t>
            </a:r>
          </a:p>
          <a:p>
            <a:pPr lvl="1"/>
            <a:r>
              <a:rPr lang="en-US" dirty="0" smtClean="0"/>
              <a:t>C-spine / Vertebral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6329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‘app’ Algorithms</a:t>
            </a:r>
            <a:endParaRPr lang="en-US" dirty="0"/>
          </a:p>
        </p:txBody>
      </p:sp>
      <p:pic>
        <p:nvPicPr>
          <p:cNvPr id="4" name="Picture 3" descr="Screenshot_2015-10-26-22-11-5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2" y="1739191"/>
            <a:ext cx="8049238" cy="4527696"/>
          </a:xfrm>
          <a:prstGeom prst="rect">
            <a:avLst/>
          </a:prstGeom>
        </p:spPr>
      </p:pic>
      <p:pic>
        <p:nvPicPr>
          <p:cNvPr id="5" name="Content Placeholder 7" descr="Screenshot_2015-10-26-22-13-33.pn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637562" y="1739191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80202571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382245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518279"/>
              </p:ext>
            </p:extLst>
          </p:nvPr>
        </p:nvGraphicFramePr>
        <p:xfrm>
          <a:off x="457200" y="728744"/>
          <a:ext cx="8229600" cy="5397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212058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294481"/>
              </p:ext>
            </p:extLst>
          </p:nvPr>
        </p:nvGraphicFramePr>
        <p:xfrm>
          <a:off x="457200" y="728744"/>
          <a:ext cx="8229600" cy="5397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56268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5-10-23 at 10.47.18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640" y="816797"/>
            <a:ext cx="9380640" cy="526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6103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EmergTraumaShock_2011_4_2_299_82227_f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452"/>
            <a:ext cx="9582370" cy="422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7919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Blunt Cases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t="28725" b="287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527738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Examples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C1-C3 #</a:t>
            </a:r>
          </a:p>
          <a:p>
            <a:r>
              <a:rPr lang="en-AU" dirty="0" smtClean="0"/>
              <a:t>C Spine Subluxation</a:t>
            </a:r>
          </a:p>
          <a:p>
            <a:r>
              <a:rPr lang="en-AU" dirty="0" smtClean="0"/>
              <a:t>Vertebral Artery Injury</a:t>
            </a:r>
          </a:p>
          <a:p>
            <a:r>
              <a:rPr lang="en-AU" dirty="0" smtClean="0"/>
              <a:t>Hanging</a:t>
            </a:r>
          </a:p>
          <a:p>
            <a:r>
              <a:rPr lang="en-AU" dirty="0" smtClean="0"/>
              <a:t>Mandible Fracture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750548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2388" y="313898"/>
            <a:ext cx="765639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5000" dirty="0"/>
              <a:t>A 40 year-old man is brought to your tertiary ED after being found unconscious in a police watch-house cell. </a:t>
            </a:r>
            <a:endParaRPr lang="en-AU" sz="5000" dirty="0" smtClean="0"/>
          </a:p>
          <a:p>
            <a:pPr algn="ctr"/>
            <a:endParaRPr lang="en-AU" sz="5000" dirty="0"/>
          </a:p>
          <a:p>
            <a:pPr algn="ctr"/>
            <a:r>
              <a:rPr lang="en-AU" sz="5000" dirty="0" smtClean="0"/>
              <a:t>It </a:t>
            </a:r>
            <a:r>
              <a:rPr lang="en-AU" sz="5000" dirty="0"/>
              <a:t>appears he hanged himself with a belt, tied to a ceiling beam</a:t>
            </a:r>
          </a:p>
        </p:txBody>
      </p:sp>
    </p:spTree>
    <p:extLst>
      <p:ext uri="{BB962C8B-B14F-4D97-AF65-F5344CB8AC3E}">
        <p14:creationId xmlns:p14="http://schemas.microsoft.com/office/powerpoint/2010/main" val="12261225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Ambulance Assessment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4" y="2374711"/>
            <a:ext cx="8778751" cy="2555839"/>
          </a:xfrm>
        </p:spPr>
      </p:pic>
    </p:spTree>
    <p:extLst>
      <p:ext uri="{BB962C8B-B14F-4D97-AF65-F5344CB8AC3E}">
        <p14:creationId xmlns:p14="http://schemas.microsoft.com/office/powerpoint/2010/main" val="15745424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3802" y="904501"/>
            <a:ext cx="80453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5000" dirty="0"/>
              <a:t>Ligature bruising / oedema around neck. Some ventilation assistance provided with bag/valve/mask device. </a:t>
            </a:r>
            <a:endParaRPr lang="en-AU" sz="5000" dirty="0" smtClean="0"/>
          </a:p>
          <a:p>
            <a:pPr algn="ctr"/>
            <a:endParaRPr lang="en-AU" sz="5000" dirty="0"/>
          </a:p>
          <a:p>
            <a:pPr algn="ctr"/>
            <a:r>
              <a:rPr lang="en-AU" sz="5000" dirty="0" smtClean="0"/>
              <a:t>Hard </a:t>
            </a:r>
            <a:r>
              <a:rPr lang="en-AU" sz="5000" dirty="0"/>
              <a:t>cervical collar applied.</a:t>
            </a:r>
            <a:endParaRPr lang="en-AU" sz="5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173939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the issues?</a:t>
            </a:r>
            <a:endParaRPr lang="en-AU" dirty="0"/>
          </a:p>
        </p:txBody>
      </p:sp>
      <p:pic>
        <p:nvPicPr>
          <p:cNvPr id="4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t="28725" b="28725"/>
          <a:stretch>
            <a:fillRect/>
          </a:stretch>
        </p:blipFill>
        <p:spPr>
          <a:xfrm>
            <a:off x="926086" y="1596788"/>
            <a:ext cx="7093111" cy="3900919"/>
          </a:xfrm>
        </p:spPr>
      </p:pic>
    </p:spTree>
    <p:extLst>
      <p:ext uri="{BB962C8B-B14F-4D97-AF65-F5344CB8AC3E}">
        <p14:creationId xmlns:p14="http://schemas.microsoft.com/office/powerpoint/2010/main" val="17982098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Issues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Blunt Trauma</a:t>
            </a:r>
          </a:p>
          <a:p>
            <a:r>
              <a:rPr lang="en-AU" dirty="0" smtClean="0"/>
              <a:t>C Spine - ?Collar</a:t>
            </a:r>
          </a:p>
          <a:p>
            <a:r>
              <a:rPr lang="en-AU" dirty="0" smtClean="0"/>
              <a:t>Airway - Tracheal Injury, Hoarseness</a:t>
            </a:r>
          </a:p>
          <a:p>
            <a:pPr lvl="1"/>
            <a:r>
              <a:rPr lang="en-AU" dirty="0" smtClean="0"/>
              <a:t>When should you intubate?</a:t>
            </a:r>
          </a:p>
          <a:p>
            <a:r>
              <a:rPr lang="en-AU" dirty="0" smtClean="0"/>
              <a:t>Neuro Exam – generally reliable to exclude (e.g. seat belt sign)</a:t>
            </a:r>
          </a:p>
          <a:p>
            <a:r>
              <a:rPr lang="en-AU" dirty="0" smtClean="0"/>
              <a:t>Carotid Injury</a:t>
            </a:r>
          </a:p>
          <a:p>
            <a:r>
              <a:rPr lang="en-AU" dirty="0" smtClean="0"/>
              <a:t>Vertebral Artery</a:t>
            </a:r>
          </a:p>
          <a:p>
            <a:r>
              <a:rPr lang="en-AU" dirty="0" smtClean="0"/>
              <a:t>Other Injuries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939287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584681"/>
              </p:ext>
            </p:extLst>
          </p:nvPr>
        </p:nvGraphicFramePr>
        <p:xfrm>
          <a:off x="218952" y="1600200"/>
          <a:ext cx="8670516" cy="503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740640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</TotalTime>
  <Words>418</Words>
  <Application>Microsoft Office PowerPoint</Application>
  <PresentationFormat>On-screen Show (4:3)</PresentationFormat>
  <Paragraphs>133</Paragraphs>
  <Slides>52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Neck Trauma</vt:lpstr>
      <vt:lpstr>Penetrating</vt:lpstr>
      <vt:lpstr>Penetrating</vt:lpstr>
      <vt:lpstr>Blunt</vt:lpstr>
      <vt:lpstr>PowerPoint Presentation</vt:lpstr>
      <vt:lpstr>37 year old man</vt:lpstr>
      <vt:lpstr>BAT Phone Handover</vt:lpstr>
      <vt:lpstr>PowerPoint Presentation</vt:lpstr>
      <vt:lpstr>M – Stabbing to the ‘neck’</vt:lpstr>
      <vt:lpstr>I – Single Stab wound to the left anterior neck</vt:lpstr>
      <vt:lpstr>S  - Swelling Left Neck, Bloody ooze with direct pressure, BP 100/50,  HR 125, Saturation 92 on O2 Resp. Rate 20 Nausea +</vt:lpstr>
      <vt:lpstr>T  - IVC, Morphine 5mg,         Ondansetron 4mg,  500ml Hartmann’s </vt:lpstr>
      <vt:lpstr>PowerPoint Presentation</vt:lpstr>
      <vt:lpstr>Preparation</vt:lpstr>
      <vt:lpstr>P.A.E.D.S. Prep</vt:lpstr>
      <vt:lpstr>PowerPoint Presentation</vt:lpstr>
      <vt:lpstr>PowerPoint Presentation</vt:lpstr>
      <vt:lpstr>Patient Arrives</vt:lpstr>
      <vt:lpstr>Penetrating Neck Trauma</vt:lpstr>
      <vt:lpstr>PowerPoint Presentation</vt:lpstr>
      <vt:lpstr>PowerPoint Presentation</vt:lpstr>
      <vt:lpstr>PowerPoint Presentation</vt:lpstr>
      <vt:lpstr>Primary Survey Issues</vt:lpstr>
      <vt:lpstr>Airway</vt:lpstr>
      <vt:lpstr>Neck  Specific 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Zones I, II, III</vt:lpstr>
      <vt:lpstr>Anterior v Posterior</vt:lpstr>
      <vt:lpstr>Zone 1</vt:lpstr>
      <vt:lpstr>Zone 2</vt:lpstr>
      <vt:lpstr>PowerPoint Presentation</vt:lpstr>
      <vt:lpstr>PowerPoint Presentation</vt:lpstr>
      <vt:lpstr>Zone 3</vt:lpstr>
      <vt:lpstr>Local ‘app’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Blunt Cases</vt:lpstr>
      <vt:lpstr>Examples</vt:lpstr>
      <vt:lpstr>PowerPoint Presentation</vt:lpstr>
      <vt:lpstr>Ambulance Assessment</vt:lpstr>
      <vt:lpstr>PowerPoint Presentation</vt:lpstr>
      <vt:lpstr>What are the issues?</vt:lpstr>
      <vt:lpstr>Issues</vt:lpstr>
      <vt:lpstr>Take Homes</vt:lpstr>
    </vt:vector>
  </TitlesOfParts>
  <Manager/>
  <Company>NSW Health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Neck Trauma</dc:title>
  <dc:subject/>
  <dc:creator>Andrew Coggins</dc:creator>
  <cp:keywords/>
  <dc:description/>
  <cp:lastModifiedBy>Kusr-WESHSTD-031288K</cp:lastModifiedBy>
  <cp:revision>20</cp:revision>
  <dcterms:created xsi:type="dcterms:W3CDTF">2015-10-23T11:18:10Z</dcterms:created>
  <dcterms:modified xsi:type="dcterms:W3CDTF">2015-10-27T10:36:51Z</dcterms:modified>
  <cp:category/>
</cp:coreProperties>
</file>